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7" r:id="rId2"/>
    <p:sldId id="259" r:id="rId3"/>
    <p:sldId id="260" r:id="rId4"/>
    <p:sldId id="261" r:id="rId5"/>
    <p:sldId id="262" r:id="rId6"/>
    <p:sldId id="270" r:id="rId7"/>
    <p:sldId id="263" r:id="rId8"/>
    <p:sldId id="291" r:id="rId9"/>
    <p:sldId id="264" r:id="rId10"/>
    <p:sldId id="274" r:id="rId11"/>
    <p:sldId id="265" r:id="rId12"/>
    <p:sldId id="269" r:id="rId13"/>
    <p:sldId id="281" r:id="rId14"/>
    <p:sldId id="283" r:id="rId15"/>
    <p:sldId id="267" r:id="rId16"/>
    <p:sldId id="278" r:id="rId17"/>
    <p:sldId id="279" r:id="rId18"/>
    <p:sldId id="284" r:id="rId19"/>
    <p:sldId id="280" r:id="rId20"/>
    <p:sldId id="285" r:id="rId21"/>
    <p:sldId id="273" r:id="rId22"/>
    <p:sldId id="286" r:id="rId23"/>
    <p:sldId id="282" r:id="rId24"/>
    <p:sldId id="292" r:id="rId25"/>
    <p:sldId id="275" r:id="rId26"/>
    <p:sldId id="268" r:id="rId27"/>
    <p:sldId id="272" r:id="rId28"/>
    <p:sldId id="276" r:id="rId29"/>
    <p:sldId id="293" r:id="rId30"/>
    <p:sldId id="287" r:id="rId31"/>
    <p:sldId id="288" r:id="rId32"/>
    <p:sldId id="290" r:id="rId33"/>
    <p:sldId id="277" r:id="rId34"/>
    <p:sldId id="295" r:id="rId35"/>
    <p:sldId id="2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588C9-630A-4AC0-BE15-3D253B0CC98C}" v="666" dt="2022-03-25T17:59:05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49" autoAdjust="0"/>
  </p:normalViewPr>
  <p:slideViewPr>
    <p:cSldViewPr snapToGrid="0">
      <p:cViewPr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 Brush" userId="a83fee8d7ea5646a" providerId="LiveId" clId="{2D0588C9-630A-4AC0-BE15-3D253B0CC98C}"/>
    <pc:docChg chg="undo custSel addSld delSld modSld sldOrd">
      <pc:chgData name="Hanna Brush" userId="a83fee8d7ea5646a" providerId="LiveId" clId="{2D0588C9-630A-4AC0-BE15-3D253B0CC98C}" dt="2022-03-25T17:59:06.827" v="4706" actId="20577"/>
      <pc:docMkLst>
        <pc:docMk/>
      </pc:docMkLst>
      <pc:sldChg chg="modSp mod">
        <pc:chgData name="Hanna Brush" userId="a83fee8d7ea5646a" providerId="LiveId" clId="{2D0588C9-630A-4AC0-BE15-3D253B0CC98C}" dt="2022-03-21T22:42:33.227" v="3936" actId="20577"/>
        <pc:sldMkLst>
          <pc:docMk/>
          <pc:sldMk cId="251006844" sldId="257"/>
        </pc:sldMkLst>
        <pc:spChg chg="mod">
          <ac:chgData name="Hanna Brush" userId="a83fee8d7ea5646a" providerId="LiveId" clId="{2D0588C9-630A-4AC0-BE15-3D253B0CC98C}" dt="2022-03-21T22:42:33.227" v="3936" actId="20577"/>
          <ac:spMkLst>
            <pc:docMk/>
            <pc:sldMk cId="251006844" sldId="257"/>
            <ac:spMk id="2" creationId="{5164598B-BB79-4DBB-8B53-2BFF7BD4A202}"/>
          </ac:spMkLst>
        </pc:spChg>
      </pc:sldChg>
      <pc:sldChg chg="modSp mod">
        <pc:chgData name="Hanna Brush" userId="a83fee8d7ea5646a" providerId="LiveId" clId="{2D0588C9-630A-4AC0-BE15-3D253B0CC98C}" dt="2022-03-17T15:26:51.554" v="884" actId="113"/>
        <pc:sldMkLst>
          <pc:docMk/>
          <pc:sldMk cId="1422991316" sldId="261"/>
        </pc:sldMkLst>
        <pc:spChg chg="mod">
          <ac:chgData name="Hanna Brush" userId="a83fee8d7ea5646a" providerId="LiveId" clId="{2D0588C9-630A-4AC0-BE15-3D253B0CC98C}" dt="2022-03-17T15:26:51.554" v="884" actId="113"/>
          <ac:spMkLst>
            <pc:docMk/>
            <pc:sldMk cId="1422991316" sldId="261"/>
            <ac:spMk id="3" creationId="{8729ED44-7219-4129-8A5D-238DCAC7497B}"/>
          </ac:spMkLst>
        </pc:spChg>
      </pc:sldChg>
      <pc:sldChg chg="modSp mod">
        <pc:chgData name="Hanna Brush" userId="a83fee8d7ea5646a" providerId="LiveId" clId="{2D0588C9-630A-4AC0-BE15-3D253B0CC98C}" dt="2022-03-16T18:01:29.044" v="162" actId="207"/>
        <pc:sldMkLst>
          <pc:docMk/>
          <pc:sldMk cId="1412727562" sldId="263"/>
        </pc:sldMkLst>
        <pc:spChg chg="mod">
          <ac:chgData name="Hanna Brush" userId="a83fee8d7ea5646a" providerId="LiveId" clId="{2D0588C9-630A-4AC0-BE15-3D253B0CC98C}" dt="2022-03-16T18:01:29.044" v="162" actId="207"/>
          <ac:spMkLst>
            <pc:docMk/>
            <pc:sldMk cId="1412727562" sldId="263"/>
            <ac:spMk id="2" creationId="{A7BD080F-7D1D-4B44-B8E1-C7109366308E}"/>
          </ac:spMkLst>
        </pc:spChg>
      </pc:sldChg>
      <pc:sldChg chg="modSp mod">
        <pc:chgData name="Hanna Brush" userId="a83fee8d7ea5646a" providerId="LiveId" clId="{2D0588C9-630A-4AC0-BE15-3D253B0CC98C}" dt="2022-03-24T22:53:35.075" v="4511" actId="20577"/>
        <pc:sldMkLst>
          <pc:docMk/>
          <pc:sldMk cId="1093793820" sldId="264"/>
        </pc:sldMkLst>
        <pc:spChg chg="mod">
          <ac:chgData name="Hanna Brush" userId="a83fee8d7ea5646a" providerId="LiveId" clId="{2D0588C9-630A-4AC0-BE15-3D253B0CC98C}" dt="2022-03-16T18:02:32.472" v="168" actId="207"/>
          <ac:spMkLst>
            <pc:docMk/>
            <pc:sldMk cId="1093793820" sldId="264"/>
            <ac:spMk id="2" creationId="{F4CC7DCC-B3D2-4758-BCDD-23878F985856}"/>
          </ac:spMkLst>
        </pc:spChg>
        <pc:spChg chg="mod">
          <ac:chgData name="Hanna Brush" userId="a83fee8d7ea5646a" providerId="LiveId" clId="{2D0588C9-630A-4AC0-BE15-3D253B0CC98C}" dt="2022-03-24T22:53:35.075" v="4511" actId="20577"/>
          <ac:spMkLst>
            <pc:docMk/>
            <pc:sldMk cId="1093793820" sldId="264"/>
            <ac:spMk id="26" creationId="{552E0A6A-DDA2-4164-B581-A452FCEC7432}"/>
          </ac:spMkLst>
        </pc:spChg>
      </pc:sldChg>
      <pc:sldChg chg="addSp delSp modSp mod">
        <pc:chgData name="Hanna Brush" userId="a83fee8d7ea5646a" providerId="LiveId" clId="{2D0588C9-630A-4AC0-BE15-3D253B0CC98C}" dt="2022-03-24T21:25:39.478" v="3974"/>
        <pc:sldMkLst>
          <pc:docMk/>
          <pc:sldMk cId="1082897229" sldId="265"/>
        </pc:sldMkLst>
        <pc:spChg chg="mod">
          <ac:chgData name="Hanna Brush" userId="a83fee8d7ea5646a" providerId="LiveId" clId="{2D0588C9-630A-4AC0-BE15-3D253B0CC98C}" dt="2022-03-17T15:57:47.876" v="1199" actId="20577"/>
          <ac:spMkLst>
            <pc:docMk/>
            <pc:sldMk cId="1082897229" sldId="265"/>
            <ac:spMk id="2" creationId="{6CDC785D-4378-4FB1-8D9E-A2FBD6108098}"/>
          </ac:spMkLst>
        </pc:spChg>
        <pc:spChg chg="add del mod">
          <ac:chgData name="Hanna Brush" userId="a83fee8d7ea5646a" providerId="LiveId" clId="{2D0588C9-630A-4AC0-BE15-3D253B0CC98C}" dt="2022-03-24T21:25:39.478" v="3974"/>
          <ac:spMkLst>
            <pc:docMk/>
            <pc:sldMk cId="1082897229" sldId="265"/>
            <ac:spMk id="4" creationId="{646678AD-4D46-4B94-90C3-E473BCE055C9}"/>
          </ac:spMkLst>
        </pc:spChg>
        <pc:spChg chg="add del mod">
          <ac:chgData name="Hanna Brush" userId="a83fee8d7ea5646a" providerId="LiveId" clId="{2D0588C9-630A-4AC0-BE15-3D253B0CC98C}" dt="2022-03-16T18:27:32.188" v="407" actId="478"/>
          <ac:spMkLst>
            <pc:docMk/>
            <pc:sldMk cId="1082897229" sldId="265"/>
            <ac:spMk id="4" creationId="{BEC07A5E-1503-4CF0-A246-342C8E43F76B}"/>
          </ac:spMkLst>
        </pc:spChg>
      </pc:sldChg>
      <pc:sldChg chg="addSp delSp modSp del mod ord chgLayout">
        <pc:chgData name="Hanna Brush" userId="a83fee8d7ea5646a" providerId="LiveId" clId="{2D0588C9-630A-4AC0-BE15-3D253B0CC98C}" dt="2022-03-21T20:02:17.524" v="2303" actId="2696"/>
        <pc:sldMkLst>
          <pc:docMk/>
          <pc:sldMk cId="306127680" sldId="266"/>
        </pc:sldMkLst>
        <pc:spChg chg="mod ord">
          <ac:chgData name="Hanna Brush" userId="a83fee8d7ea5646a" providerId="LiveId" clId="{2D0588C9-630A-4AC0-BE15-3D253B0CC98C}" dt="2022-03-21T19:59:29.055" v="2269" actId="700"/>
          <ac:spMkLst>
            <pc:docMk/>
            <pc:sldMk cId="306127680" sldId="266"/>
            <ac:spMk id="2" creationId="{4225F670-9D68-4F82-91D6-AD10E70B4567}"/>
          </ac:spMkLst>
        </pc:spChg>
        <pc:spChg chg="mod ord">
          <ac:chgData name="Hanna Brush" userId="a83fee8d7ea5646a" providerId="LiveId" clId="{2D0588C9-630A-4AC0-BE15-3D253B0CC98C}" dt="2022-03-21T20:00:29.449" v="2285" actId="21"/>
          <ac:spMkLst>
            <pc:docMk/>
            <pc:sldMk cId="306127680" sldId="266"/>
            <ac:spMk id="8" creationId="{D283AA7F-40A8-43FA-B527-E28348B6F7D9}"/>
          </ac:spMkLst>
        </pc:spChg>
        <pc:picChg chg="del">
          <ac:chgData name="Hanna Brush" userId="a83fee8d7ea5646a" providerId="LiveId" clId="{2D0588C9-630A-4AC0-BE15-3D253B0CC98C}" dt="2022-03-17T15:06:31.198" v="847" actId="478"/>
          <ac:picMkLst>
            <pc:docMk/>
            <pc:sldMk cId="306127680" sldId="266"/>
            <ac:picMk id="4" creationId="{321A584B-1D22-46D7-BDA2-E22AF609FB75}"/>
          </ac:picMkLst>
        </pc:picChg>
        <pc:picChg chg="add mod modCrop">
          <ac:chgData name="Hanna Brush" userId="a83fee8d7ea5646a" providerId="LiveId" clId="{2D0588C9-630A-4AC0-BE15-3D253B0CC98C}" dt="2022-03-21T19:58:55.268" v="2268" actId="1076"/>
          <ac:picMkLst>
            <pc:docMk/>
            <pc:sldMk cId="306127680" sldId="266"/>
            <ac:picMk id="4" creationId="{A672F79E-AF23-4E20-A654-E6A7C601F9C5}"/>
          </ac:picMkLst>
        </pc:picChg>
        <pc:picChg chg="del">
          <ac:chgData name="Hanna Brush" userId="a83fee8d7ea5646a" providerId="LiveId" clId="{2D0588C9-630A-4AC0-BE15-3D253B0CC98C}" dt="2022-03-17T15:06:32.869" v="848" actId="478"/>
          <ac:picMkLst>
            <pc:docMk/>
            <pc:sldMk cId="306127680" sldId="266"/>
            <ac:picMk id="5" creationId="{71EC2642-455B-47FF-B08B-2061A688A770}"/>
          </ac:picMkLst>
        </pc:picChg>
        <pc:picChg chg="add mod modCrop">
          <ac:chgData name="Hanna Brush" userId="a83fee8d7ea5646a" providerId="LiveId" clId="{2D0588C9-630A-4AC0-BE15-3D253B0CC98C}" dt="2022-03-21T19:58:45.368" v="2265" actId="732"/>
          <ac:picMkLst>
            <pc:docMk/>
            <pc:sldMk cId="306127680" sldId="266"/>
            <ac:picMk id="6" creationId="{2F44A5EF-0C16-46E1-86E9-BF3D4754F6E1}"/>
          </ac:picMkLst>
        </pc:picChg>
      </pc:sldChg>
      <pc:sldChg chg="addSp delSp modSp mod ord modAnim">
        <pc:chgData name="Hanna Brush" userId="a83fee8d7ea5646a" providerId="LiveId" clId="{2D0588C9-630A-4AC0-BE15-3D253B0CC98C}" dt="2022-03-21T21:47:25.167" v="2405"/>
        <pc:sldMkLst>
          <pc:docMk/>
          <pc:sldMk cId="1507276128" sldId="267"/>
        </pc:sldMkLst>
        <pc:spChg chg="mod">
          <ac:chgData name="Hanna Brush" userId="a83fee8d7ea5646a" providerId="LiveId" clId="{2D0588C9-630A-4AC0-BE15-3D253B0CC98C}" dt="2022-03-17T15:58:19.975" v="1205" actId="20577"/>
          <ac:spMkLst>
            <pc:docMk/>
            <pc:sldMk cId="1507276128" sldId="267"/>
            <ac:spMk id="2" creationId="{EECE4708-E08C-424D-8B20-2CDAB32D6D99}"/>
          </ac:spMkLst>
        </pc:spChg>
        <pc:spChg chg="mod">
          <ac:chgData name="Hanna Brush" userId="a83fee8d7ea5646a" providerId="LiveId" clId="{2D0588C9-630A-4AC0-BE15-3D253B0CC98C}" dt="2022-03-17T19:07:22.141" v="2082" actId="14100"/>
          <ac:spMkLst>
            <pc:docMk/>
            <pc:sldMk cId="1507276128" sldId="267"/>
            <ac:spMk id="3" creationId="{E9DF3E2F-6707-445E-B027-D2192E1E6CCB}"/>
          </ac:spMkLst>
        </pc:spChg>
        <pc:picChg chg="del">
          <ac:chgData name="Hanna Brush" userId="a83fee8d7ea5646a" providerId="LiveId" clId="{2D0588C9-630A-4AC0-BE15-3D253B0CC98C}" dt="2022-03-16T18:53:04.015" v="787" actId="478"/>
          <ac:picMkLst>
            <pc:docMk/>
            <pc:sldMk cId="1507276128" sldId="267"/>
            <ac:picMk id="4" creationId="{E6CA4618-E457-4B5B-A306-D6B0600287A2}"/>
          </ac:picMkLst>
        </pc:picChg>
        <pc:picChg chg="add mod">
          <ac:chgData name="Hanna Brush" userId="a83fee8d7ea5646a" providerId="LiveId" clId="{2D0588C9-630A-4AC0-BE15-3D253B0CC98C}" dt="2022-03-17T19:07:19.468" v="2081" actId="1076"/>
          <ac:picMkLst>
            <pc:docMk/>
            <pc:sldMk cId="1507276128" sldId="267"/>
            <ac:picMk id="4" creationId="{EEDF6441-B402-4F59-A954-85005B2C5E3D}"/>
          </ac:picMkLst>
        </pc:picChg>
      </pc:sldChg>
      <pc:sldChg chg="modSp mod">
        <pc:chgData name="Hanna Brush" userId="a83fee8d7ea5646a" providerId="LiveId" clId="{2D0588C9-630A-4AC0-BE15-3D253B0CC98C}" dt="2022-03-16T18:03:30.548" v="190" actId="207"/>
        <pc:sldMkLst>
          <pc:docMk/>
          <pc:sldMk cId="2897863418" sldId="268"/>
        </pc:sldMkLst>
        <pc:spChg chg="mod">
          <ac:chgData name="Hanna Brush" userId="a83fee8d7ea5646a" providerId="LiveId" clId="{2D0588C9-630A-4AC0-BE15-3D253B0CC98C}" dt="2022-03-16T18:03:30.548" v="190" actId="207"/>
          <ac:spMkLst>
            <pc:docMk/>
            <pc:sldMk cId="2897863418" sldId="268"/>
            <ac:spMk id="2" creationId="{C52AF318-3E67-4826-9F1C-22B6AE8DE953}"/>
          </ac:spMkLst>
        </pc:spChg>
      </pc:sldChg>
      <pc:sldChg chg="modSp mod">
        <pc:chgData name="Hanna Brush" userId="a83fee8d7ea5646a" providerId="LiveId" clId="{2D0588C9-630A-4AC0-BE15-3D253B0CC98C}" dt="2022-03-21T18:28:44.061" v="2216" actId="20577"/>
        <pc:sldMkLst>
          <pc:docMk/>
          <pc:sldMk cId="2085817268" sldId="269"/>
        </pc:sldMkLst>
        <pc:spChg chg="mod">
          <ac:chgData name="Hanna Brush" userId="a83fee8d7ea5646a" providerId="LiveId" clId="{2D0588C9-630A-4AC0-BE15-3D253B0CC98C}" dt="2022-03-17T15:58:11.937" v="1201" actId="20577"/>
          <ac:spMkLst>
            <pc:docMk/>
            <pc:sldMk cId="2085817268" sldId="269"/>
            <ac:spMk id="2" creationId="{3CD92CF3-2DE9-4668-A06C-AD21FA72DFD6}"/>
          </ac:spMkLst>
        </pc:spChg>
        <pc:spChg chg="mod">
          <ac:chgData name="Hanna Brush" userId="a83fee8d7ea5646a" providerId="LiveId" clId="{2D0588C9-630A-4AC0-BE15-3D253B0CC98C}" dt="2022-03-21T18:28:44.061" v="2216" actId="20577"/>
          <ac:spMkLst>
            <pc:docMk/>
            <pc:sldMk cId="2085817268" sldId="269"/>
            <ac:spMk id="3" creationId="{83A74CC9-6F82-4507-9C06-25D7148D17A9}"/>
          </ac:spMkLst>
        </pc:spChg>
      </pc:sldChg>
      <pc:sldChg chg="modSp mod">
        <pc:chgData name="Hanna Brush" userId="a83fee8d7ea5646a" providerId="LiveId" clId="{2D0588C9-630A-4AC0-BE15-3D253B0CC98C}" dt="2022-03-16T18:01:24.954" v="161" actId="207"/>
        <pc:sldMkLst>
          <pc:docMk/>
          <pc:sldMk cId="62175575" sldId="270"/>
        </pc:sldMkLst>
        <pc:spChg chg="mod">
          <ac:chgData name="Hanna Brush" userId="a83fee8d7ea5646a" providerId="LiveId" clId="{2D0588C9-630A-4AC0-BE15-3D253B0CC98C}" dt="2022-03-16T18:01:24.954" v="161" actId="207"/>
          <ac:spMkLst>
            <pc:docMk/>
            <pc:sldMk cId="62175575" sldId="270"/>
            <ac:spMk id="2" creationId="{26EDDCC9-F818-4D69-AF3B-25956C85ABAA}"/>
          </ac:spMkLst>
        </pc:spChg>
        <pc:spChg chg="mod">
          <ac:chgData name="Hanna Brush" userId="a83fee8d7ea5646a" providerId="LiveId" clId="{2D0588C9-630A-4AC0-BE15-3D253B0CC98C}" dt="2022-03-16T17:58:40.132" v="4" actId="20577"/>
          <ac:spMkLst>
            <pc:docMk/>
            <pc:sldMk cId="62175575" sldId="270"/>
            <ac:spMk id="6" creationId="{B7B3CCF0-9E3C-493D-BD53-D9FBF3E4EE92}"/>
          </ac:spMkLst>
        </pc:spChg>
      </pc:sldChg>
      <pc:sldChg chg="addSp delSp modSp new del mod">
        <pc:chgData name="Hanna Brush" userId="a83fee8d7ea5646a" providerId="LiveId" clId="{2D0588C9-630A-4AC0-BE15-3D253B0CC98C}" dt="2022-03-16T18:47:04.190" v="722" actId="2696"/>
        <pc:sldMkLst>
          <pc:docMk/>
          <pc:sldMk cId="3942933540" sldId="271"/>
        </pc:sldMkLst>
        <pc:spChg chg="mod">
          <ac:chgData name="Hanna Brush" userId="a83fee8d7ea5646a" providerId="LiveId" clId="{2D0588C9-630A-4AC0-BE15-3D253B0CC98C}" dt="2022-03-16T18:22:10.982" v="249" actId="20577"/>
          <ac:spMkLst>
            <pc:docMk/>
            <pc:sldMk cId="3942933540" sldId="271"/>
            <ac:spMk id="2" creationId="{1DA6F98B-87B2-4636-A969-AFF5C6C2089C}"/>
          </ac:spMkLst>
        </pc:spChg>
        <pc:spChg chg="del mod">
          <ac:chgData name="Hanna Brush" userId="a83fee8d7ea5646a" providerId="LiveId" clId="{2D0588C9-630A-4AC0-BE15-3D253B0CC98C}" dt="2022-03-16T18:22:17.117" v="251" actId="478"/>
          <ac:spMkLst>
            <pc:docMk/>
            <pc:sldMk cId="3942933540" sldId="271"/>
            <ac:spMk id="3" creationId="{0307B847-D89B-44C6-BAC8-8B64EE8753D3}"/>
          </ac:spMkLst>
        </pc:spChg>
        <pc:picChg chg="add del mod">
          <ac:chgData name="Hanna Brush" userId="a83fee8d7ea5646a" providerId="LiveId" clId="{2D0588C9-630A-4AC0-BE15-3D253B0CC98C}" dt="2022-03-16T18:22:38.054" v="252" actId="478"/>
          <ac:picMkLst>
            <pc:docMk/>
            <pc:sldMk cId="3942933540" sldId="271"/>
            <ac:picMk id="4" creationId="{E26E6165-CE09-4E8D-8B43-3C4EBD937579}"/>
          </ac:picMkLst>
        </pc:picChg>
        <pc:picChg chg="add mod">
          <ac:chgData name="Hanna Brush" userId="a83fee8d7ea5646a" providerId="LiveId" clId="{2D0588C9-630A-4AC0-BE15-3D253B0CC98C}" dt="2022-03-16T18:22:48.337" v="255" actId="1076"/>
          <ac:picMkLst>
            <pc:docMk/>
            <pc:sldMk cId="3942933540" sldId="271"/>
            <ac:picMk id="5" creationId="{BEA4B2D0-5530-4C4B-8C75-0C6B27B7D6F2}"/>
          </ac:picMkLst>
        </pc:picChg>
      </pc:sldChg>
      <pc:sldChg chg="addSp delSp modSp new mod ord">
        <pc:chgData name="Hanna Brush" userId="a83fee8d7ea5646a" providerId="LiveId" clId="{2D0588C9-630A-4AC0-BE15-3D253B0CC98C}" dt="2022-03-16T18:49:07.524" v="784" actId="1076"/>
        <pc:sldMkLst>
          <pc:docMk/>
          <pc:sldMk cId="419569653" sldId="272"/>
        </pc:sldMkLst>
        <pc:spChg chg="del">
          <ac:chgData name="Hanna Brush" userId="a83fee8d7ea5646a" providerId="LiveId" clId="{2D0588C9-630A-4AC0-BE15-3D253B0CC98C}" dt="2022-03-16T18:23:14.827" v="261" actId="478"/>
          <ac:spMkLst>
            <pc:docMk/>
            <pc:sldMk cId="419569653" sldId="272"/>
            <ac:spMk id="2" creationId="{2637952E-B40B-4F10-8B31-03EAE6898262}"/>
          </ac:spMkLst>
        </pc:spChg>
        <pc:spChg chg="del">
          <ac:chgData name="Hanna Brush" userId="a83fee8d7ea5646a" providerId="LiveId" clId="{2D0588C9-630A-4AC0-BE15-3D253B0CC98C}" dt="2022-03-16T18:23:09.317" v="260"/>
          <ac:spMkLst>
            <pc:docMk/>
            <pc:sldMk cId="419569653" sldId="272"/>
            <ac:spMk id="3" creationId="{06FE3BE9-6CB5-43BA-A021-0C40AFCF7158}"/>
          </ac:spMkLst>
        </pc:spChg>
        <pc:spChg chg="add del mod">
          <ac:chgData name="Hanna Brush" userId="a83fee8d7ea5646a" providerId="LiveId" clId="{2D0588C9-630A-4AC0-BE15-3D253B0CC98C}" dt="2022-03-16T18:49:04.991" v="783" actId="478"/>
          <ac:spMkLst>
            <pc:docMk/>
            <pc:sldMk cId="419569653" sldId="272"/>
            <ac:spMk id="17" creationId="{CAEB7A67-7713-4462-AAD7-8FC3D11E0AB2}"/>
          </ac:spMkLst>
        </pc:spChg>
        <pc:picChg chg="add del">
          <ac:chgData name="Hanna Brush" userId="a83fee8d7ea5646a" providerId="LiveId" clId="{2D0588C9-630A-4AC0-BE15-3D253B0CC98C}" dt="2022-03-16T18:22:54.165" v="259" actId="478"/>
          <ac:picMkLst>
            <pc:docMk/>
            <pc:sldMk cId="419569653" sldId="272"/>
            <ac:picMk id="4" creationId="{6C316C75-83F9-4326-9D09-9759D1F5A3FC}"/>
          </ac:picMkLst>
        </pc:picChg>
        <pc:picChg chg="add del mod">
          <ac:chgData name="Hanna Brush" userId="a83fee8d7ea5646a" providerId="LiveId" clId="{2D0588C9-630A-4AC0-BE15-3D253B0CC98C}" dt="2022-03-16T18:12:34.030" v="201" actId="478"/>
          <ac:picMkLst>
            <pc:docMk/>
            <pc:sldMk cId="419569653" sldId="272"/>
            <ac:picMk id="5" creationId="{BAC81EAD-1A11-4F70-979C-B9C4852313BB}"/>
          </ac:picMkLst>
        </pc:picChg>
        <pc:picChg chg="add del mod">
          <ac:chgData name="Hanna Brush" userId="a83fee8d7ea5646a" providerId="LiveId" clId="{2D0588C9-630A-4AC0-BE15-3D253B0CC98C}" dt="2022-03-16T18:16:31.501" v="213" actId="478"/>
          <ac:picMkLst>
            <pc:docMk/>
            <pc:sldMk cId="419569653" sldId="272"/>
            <ac:picMk id="6" creationId="{312B049E-F872-4CF8-8225-C3661BD752D1}"/>
          </ac:picMkLst>
        </pc:picChg>
        <pc:picChg chg="add del mod">
          <ac:chgData name="Hanna Brush" userId="a83fee8d7ea5646a" providerId="LiveId" clId="{2D0588C9-630A-4AC0-BE15-3D253B0CC98C}" dt="2022-03-16T18:16:30.042" v="212" actId="478"/>
          <ac:picMkLst>
            <pc:docMk/>
            <pc:sldMk cId="419569653" sldId="272"/>
            <ac:picMk id="7" creationId="{697A9AB8-9336-4711-9A13-E8F11E570F72}"/>
          </ac:picMkLst>
        </pc:picChg>
        <pc:picChg chg="add del mod">
          <ac:chgData name="Hanna Brush" userId="a83fee8d7ea5646a" providerId="LiveId" clId="{2D0588C9-630A-4AC0-BE15-3D253B0CC98C}" dt="2022-03-16T18:16:28.500" v="211" actId="478"/>
          <ac:picMkLst>
            <pc:docMk/>
            <pc:sldMk cId="419569653" sldId="272"/>
            <ac:picMk id="8" creationId="{FABB18AD-D047-4E48-A98E-7707FB8EF8C6}"/>
          </ac:picMkLst>
        </pc:picChg>
        <pc:picChg chg="add del mod">
          <ac:chgData name="Hanna Brush" userId="a83fee8d7ea5646a" providerId="LiveId" clId="{2D0588C9-630A-4AC0-BE15-3D253B0CC98C}" dt="2022-03-16T18:22:53.211" v="258" actId="478"/>
          <ac:picMkLst>
            <pc:docMk/>
            <pc:sldMk cId="419569653" sldId="272"/>
            <ac:picMk id="9" creationId="{8E0A0E45-ECDC-4D79-B610-74542E84D8C3}"/>
          </ac:picMkLst>
        </pc:picChg>
        <pc:picChg chg="add del mod">
          <ac:chgData name="Hanna Brush" userId="a83fee8d7ea5646a" providerId="LiveId" clId="{2D0588C9-630A-4AC0-BE15-3D253B0CC98C}" dt="2022-03-16T18:22:52.632" v="257" actId="478"/>
          <ac:picMkLst>
            <pc:docMk/>
            <pc:sldMk cId="419569653" sldId="272"/>
            <ac:picMk id="10" creationId="{65D76D05-3302-495B-B239-58EBD810BC94}"/>
          </ac:picMkLst>
        </pc:picChg>
        <pc:picChg chg="add del mod">
          <ac:chgData name="Hanna Brush" userId="a83fee8d7ea5646a" providerId="LiveId" clId="{2D0588C9-630A-4AC0-BE15-3D253B0CC98C}" dt="2022-03-16T18:22:52.163" v="256" actId="478"/>
          <ac:picMkLst>
            <pc:docMk/>
            <pc:sldMk cId="419569653" sldId="272"/>
            <ac:picMk id="11" creationId="{092824E6-7005-491A-944C-DB492D3429C0}"/>
          </ac:picMkLst>
        </pc:picChg>
        <pc:picChg chg="add del mod">
          <ac:chgData name="Hanna Brush" userId="a83fee8d7ea5646a" providerId="LiveId" clId="{2D0588C9-630A-4AC0-BE15-3D253B0CC98C}" dt="2022-03-16T18:48:23.048" v="776" actId="21"/>
          <ac:picMkLst>
            <pc:docMk/>
            <pc:sldMk cId="419569653" sldId="272"/>
            <ac:picMk id="12" creationId="{28DBC3E4-0F29-466F-BDAC-E5EF75D49613}"/>
          </ac:picMkLst>
        </pc:picChg>
        <pc:picChg chg="add mod">
          <ac:chgData name="Hanna Brush" userId="a83fee8d7ea5646a" providerId="LiveId" clId="{2D0588C9-630A-4AC0-BE15-3D253B0CC98C}" dt="2022-03-16T18:49:07.524" v="784" actId="1076"/>
          <ac:picMkLst>
            <pc:docMk/>
            <pc:sldMk cId="419569653" sldId="272"/>
            <ac:picMk id="13" creationId="{3F169B8A-4652-4439-945E-8DF173BD9C87}"/>
          </ac:picMkLst>
        </pc:picChg>
        <pc:picChg chg="add del mod">
          <ac:chgData name="Hanna Brush" userId="a83fee8d7ea5646a" providerId="LiveId" clId="{2D0588C9-630A-4AC0-BE15-3D253B0CC98C}" dt="2022-03-16T18:49:02.803" v="782" actId="478"/>
          <ac:picMkLst>
            <pc:docMk/>
            <pc:sldMk cId="419569653" sldId="272"/>
            <ac:picMk id="14" creationId="{5FB037CA-2AEB-4EC6-9169-C2EC31AF716D}"/>
          </ac:picMkLst>
        </pc:picChg>
        <pc:picChg chg="add del mod">
          <ac:chgData name="Hanna Brush" userId="a83fee8d7ea5646a" providerId="LiveId" clId="{2D0588C9-630A-4AC0-BE15-3D253B0CC98C}" dt="2022-03-16T18:46:10.476" v="720" actId="21"/>
          <ac:picMkLst>
            <pc:docMk/>
            <pc:sldMk cId="419569653" sldId="272"/>
            <ac:picMk id="15" creationId="{8A27F45F-B29C-4A39-BF97-45C41A9F08D0}"/>
          </ac:picMkLst>
        </pc:picChg>
      </pc:sldChg>
      <pc:sldChg chg="addSp delSp modSp new mod ord modAnim chgLayout">
        <pc:chgData name="Hanna Brush" userId="a83fee8d7ea5646a" providerId="LiveId" clId="{2D0588C9-630A-4AC0-BE15-3D253B0CC98C}" dt="2022-03-21T22:00:25.388" v="2628" actId="1036"/>
        <pc:sldMkLst>
          <pc:docMk/>
          <pc:sldMk cId="1768989253" sldId="273"/>
        </pc:sldMkLst>
        <pc:spChg chg="del">
          <ac:chgData name="Hanna Brush" userId="a83fee8d7ea5646a" providerId="LiveId" clId="{2D0588C9-630A-4AC0-BE15-3D253B0CC98C}" dt="2022-03-17T16:11:11.174" v="1447" actId="478"/>
          <ac:spMkLst>
            <pc:docMk/>
            <pc:sldMk cId="1768989253" sldId="273"/>
            <ac:spMk id="2" creationId="{47909E7A-53E5-4CAF-9D77-23DAA4CCDC87}"/>
          </ac:spMkLst>
        </pc:spChg>
        <pc:spChg chg="add mod ord">
          <ac:chgData name="Hanna Brush" userId="a83fee8d7ea5646a" providerId="LiveId" clId="{2D0588C9-630A-4AC0-BE15-3D253B0CC98C}" dt="2022-03-21T21:50:45.347" v="2567" actId="207"/>
          <ac:spMkLst>
            <pc:docMk/>
            <pc:sldMk cId="1768989253" sldId="273"/>
            <ac:spMk id="2" creationId="{D8E44DC7-360F-4223-9219-894E6872467B}"/>
          </ac:spMkLst>
        </pc:spChg>
        <pc:spChg chg="del">
          <ac:chgData name="Hanna Brush" userId="a83fee8d7ea5646a" providerId="LiveId" clId="{2D0588C9-630A-4AC0-BE15-3D253B0CC98C}" dt="2022-03-17T16:11:13.322" v="1448" actId="478"/>
          <ac:spMkLst>
            <pc:docMk/>
            <pc:sldMk cId="1768989253" sldId="273"/>
            <ac:spMk id="3" creationId="{4BC43796-5E68-40F7-8050-7014F670A6B8}"/>
          </ac:spMkLst>
        </pc:spChg>
        <pc:spChg chg="add del mod ord">
          <ac:chgData name="Hanna Brush" userId="a83fee8d7ea5646a" providerId="LiveId" clId="{2D0588C9-630A-4AC0-BE15-3D253B0CC98C}" dt="2022-03-21T21:50:48.843" v="2568" actId="478"/>
          <ac:spMkLst>
            <pc:docMk/>
            <pc:sldMk cId="1768989253" sldId="273"/>
            <ac:spMk id="3" creationId="{5B606ABB-02F8-4919-9EDA-C397CCC4D65C}"/>
          </ac:spMkLst>
        </pc:spChg>
        <pc:spChg chg="add del">
          <ac:chgData name="Hanna Brush" userId="a83fee8d7ea5646a" providerId="LiveId" clId="{2D0588C9-630A-4AC0-BE15-3D253B0CC98C}" dt="2022-03-21T21:58:16.209" v="2578" actId="478"/>
          <ac:spMkLst>
            <pc:docMk/>
            <pc:sldMk cId="1768989253" sldId="273"/>
            <ac:spMk id="7" creationId="{117CE10E-B93C-4D72-818D-A85450F32303}"/>
          </ac:spMkLst>
        </pc:spChg>
        <pc:spChg chg="add mod">
          <ac:chgData name="Hanna Brush" userId="a83fee8d7ea5646a" providerId="LiveId" clId="{2D0588C9-630A-4AC0-BE15-3D253B0CC98C}" dt="2022-03-21T22:00:25.388" v="2628" actId="1036"/>
          <ac:spMkLst>
            <pc:docMk/>
            <pc:sldMk cId="1768989253" sldId="273"/>
            <ac:spMk id="9" creationId="{9DBD435C-EF80-42F4-AFFB-B6C7C70B152B}"/>
          </ac:spMkLst>
        </pc:spChg>
        <pc:picChg chg="add mod">
          <ac:chgData name="Hanna Brush" userId="a83fee8d7ea5646a" providerId="LiveId" clId="{2D0588C9-630A-4AC0-BE15-3D253B0CC98C}" dt="2022-03-21T21:50:56.417" v="2570" actId="1076"/>
          <ac:picMkLst>
            <pc:docMk/>
            <pc:sldMk cId="1768989253" sldId="273"/>
            <ac:picMk id="4" creationId="{858F083F-2621-40AE-95FE-C334AC271BDA}"/>
          </ac:picMkLst>
        </pc:picChg>
        <pc:picChg chg="add mod">
          <ac:chgData name="Hanna Brush" userId="a83fee8d7ea5646a" providerId="LiveId" clId="{2D0588C9-630A-4AC0-BE15-3D253B0CC98C}" dt="2022-03-21T21:51:23.114" v="2573" actId="1076"/>
          <ac:picMkLst>
            <pc:docMk/>
            <pc:sldMk cId="1768989253" sldId="273"/>
            <ac:picMk id="5" creationId="{3448B6C6-3A84-421B-AE93-1732AE671225}"/>
          </ac:picMkLst>
        </pc:picChg>
      </pc:sldChg>
      <pc:sldChg chg="addSp delSp modSp new mod setBg">
        <pc:chgData name="Hanna Brush" userId="a83fee8d7ea5646a" providerId="LiveId" clId="{2D0588C9-630A-4AC0-BE15-3D253B0CC98C}" dt="2022-03-17T15:24:01.427" v="883" actId="1076"/>
        <pc:sldMkLst>
          <pc:docMk/>
          <pc:sldMk cId="1295508335" sldId="274"/>
        </pc:sldMkLst>
        <pc:spChg chg="del">
          <ac:chgData name="Hanna Brush" userId="a83fee8d7ea5646a" providerId="LiveId" clId="{2D0588C9-630A-4AC0-BE15-3D253B0CC98C}" dt="2022-03-16T18:26:20.378" v="393" actId="478"/>
          <ac:spMkLst>
            <pc:docMk/>
            <pc:sldMk cId="1295508335" sldId="274"/>
            <ac:spMk id="2" creationId="{F6005A21-D6D4-4070-8B15-DC4644B9195D}"/>
          </ac:spMkLst>
        </pc:spChg>
        <pc:spChg chg="del">
          <ac:chgData name="Hanna Brush" userId="a83fee8d7ea5646a" providerId="LiveId" clId="{2D0588C9-630A-4AC0-BE15-3D253B0CC98C}" dt="2022-03-16T18:25:41.427" v="388" actId="931"/>
          <ac:spMkLst>
            <pc:docMk/>
            <pc:sldMk cId="1295508335" sldId="274"/>
            <ac:spMk id="3" creationId="{023D59F0-B288-4BFE-A54B-A1A6A3C43098}"/>
          </ac:spMkLst>
        </pc:spChg>
        <pc:spChg chg="add del mod">
          <ac:chgData name="Hanna Brush" userId="a83fee8d7ea5646a" providerId="LiveId" clId="{2D0588C9-630A-4AC0-BE15-3D253B0CC98C}" dt="2022-03-16T18:26:14.095" v="390" actId="931"/>
          <ac:spMkLst>
            <pc:docMk/>
            <pc:sldMk cId="1295508335" sldId="274"/>
            <ac:spMk id="7" creationId="{36B6F9A2-5A03-4B3F-B3B9-422405383395}"/>
          </ac:spMkLst>
        </pc:spChg>
        <pc:spChg chg="add del">
          <ac:chgData name="Hanna Brush" userId="a83fee8d7ea5646a" providerId="LiveId" clId="{2D0588C9-630A-4AC0-BE15-3D253B0CC98C}" dt="2022-03-16T18:26:35.742" v="399" actId="26606"/>
          <ac:spMkLst>
            <pc:docMk/>
            <pc:sldMk cId="1295508335" sldId="274"/>
            <ac:spMk id="13" creationId="{8F619D74-D7D2-93F7-455E-C9A2075AC167}"/>
          </ac:spMkLst>
        </pc:spChg>
        <pc:spChg chg="add del">
          <ac:chgData name="Hanna Brush" userId="a83fee8d7ea5646a" providerId="LiveId" clId="{2D0588C9-630A-4AC0-BE15-3D253B0CC98C}" dt="2022-03-16T18:26:29.890" v="395" actId="26606"/>
          <ac:spMkLst>
            <pc:docMk/>
            <pc:sldMk cId="1295508335" sldId="274"/>
            <ac:spMk id="14" creationId="{42A4FC2C-047E-45A5-965D-8E1E3BF09BC6}"/>
          </ac:spMkLst>
        </pc:spChg>
        <pc:spChg chg="add del">
          <ac:chgData name="Hanna Brush" userId="a83fee8d7ea5646a" providerId="LiveId" clId="{2D0588C9-630A-4AC0-BE15-3D253B0CC98C}" dt="2022-03-16T18:26:30.420" v="397" actId="26606"/>
          <ac:spMkLst>
            <pc:docMk/>
            <pc:sldMk cId="1295508335" sldId="274"/>
            <ac:spMk id="16" creationId="{83C98ABE-055B-441F-B07E-44F97F083C39}"/>
          </ac:spMkLst>
        </pc:spChg>
        <pc:spChg chg="add del">
          <ac:chgData name="Hanna Brush" userId="a83fee8d7ea5646a" providerId="LiveId" clId="{2D0588C9-630A-4AC0-BE15-3D253B0CC98C}" dt="2022-03-16T18:26:30.420" v="397" actId="26606"/>
          <ac:spMkLst>
            <pc:docMk/>
            <pc:sldMk cId="1295508335" sldId="274"/>
            <ac:spMk id="17" creationId="{F3060C83-F051-4F0E-ABAD-AA0DFC48B218}"/>
          </ac:spMkLst>
        </pc:spChg>
        <pc:spChg chg="add del">
          <ac:chgData name="Hanna Brush" userId="a83fee8d7ea5646a" providerId="LiveId" clId="{2D0588C9-630A-4AC0-BE15-3D253B0CC98C}" dt="2022-03-16T18:26:30.420" v="397" actId="26606"/>
          <ac:spMkLst>
            <pc:docMk/>
            <pc:sldMk cId="1295508335" sldId="274"/>
            <ac:spMk id="18" creationId="{29FDB030-9B49-4CED-8CCD-4D99382388AC}"/>
          </ac:spMkLst>
        </pc:spChg>
        <pc:spChg chg="add del">
          <ac:chgData name="Hanna Brush" userId="a83fee8d7ea5646a" providerId="LiveId" clId="{2D0588C9-630A-4AC0-BE15-3D253B0CC98C}" dt="2022-03-16T18:26:30.420" v="397" actId="26606"/>
          <ac:spMkLst>
            <pc:docMk/>
            <pc:sldMk cId="1295508335" sldId="274"/>
            <ac:spMk id="20" creationId="{3783CA14-24A1-485C-8B30-D6A5D87987AD}"/>
          </ac:spMkLst>
        </pc:spChg>
        <pc:spChg chg="add del">
          <ac:chgData name="Hanna Brush" userId="a83fee8d7ea5646a" providerId="LiveId" clId="{2D0588C9-630A-4AC0-BE15-3D253B0CC98C}" dt="2022-03-16T18:26:30.420" v="397" actId="26606"/>
          <ac:spMkLst>
            <pc:docMk/>
            <pc:sldMk cId="1295508335" sldId="274"/>
            <ac:spMk id="22" creationId="{9A97C86A-04D6-40F7-AE84-31AB43E6A846}"/>
          </ac:spMkLst>
        </pc:spChg>
        <pc:spChg chg="add del">
          <ac:chgData name="Hanna Brush" userId="a83fee8d7ea5646a" providerId="LiveId" clId="{2D0588C9-630A-4AC0-BE15-3D253B0CC98C}" dt="2022-03-16T18:26:30.420" v="397" actId="26606"/>
          <ac:spMkLst>
            <pc:docMk/>
            <pc:sldMk cId="1295508335" sldId="274"/>
            <ac:spMk id="24" creationId="{FF9F2414-84E8-453E-B1F3-389FDE8192D9}"/>
          </ac:spMkLst>
        </pc:spChg>
        <pc:spChg chg="add del">
          <ac:chgData name="Hanna Brush" userId="a83fee8d7ea5646a" providerId="LiveId" clId="{2D0588C9-630A-4AC0-BE15-3D253B0CC98C}" dt="2022-03-16T18:26:30.420" v="397" actId="26606"/>
          <ac:spMkLst>
            <pc:docMk/>
            <pc:sldMk cId="1295508335" sldId="274"/>
            <ac:spMk id="26" creationId="{3ECA69A1-7536-43AC-85EF-C7106179F5ED}"/>
          </ac:spMkLst>
        </pc:spChg>
        <pc:spChg chg="add del">
          <ac:chgData name="Hanna Brush" userId="a83fee8d7ea5646a" providerId="LiveId" clId="{2D0588C9-630A-4AC0-BE15-3D253B0CC98C}" dt="2022-03-16T18:26:35.742" v="399" actId="26606"/>
          <ac:spMkLst>
            <pc:docMk/>
            <pc:sldMk cId="1295508335" sldId="274"/>
            <ac:spMk id="28" creationId="{35F0E358-1E49-4920-80D8-C3D138708838}"/>
          </ac:spMkLst>
        </pc:spChg>
        <pc:spChg chg="add del">
          <ac:chgData name="Hanna Brush" userId="a83fee8d7ea5646a" providerId="LiveId" clId="{2D0588C9-630A-4AC0-BE15-3D253B0CC98C}" dt="2022-03-16T18:26:35.742" v="399" actId="26606"/>
          <ac:spMkLst>
            <pc:docMk/>
            <pc:sldMk cId="1295508335" sldId="274"/>
            <ac:spMk id="29" creationId="{E2D2362D-7010-4036-B9CA-03DFC8EB3B01}"/>
          </ac:spMkLst>
        </pc:spChg>
        <pc:spChg chg="add del">
          <ac:chgData name="Hanna Brush" userId="a83fee8d7ea5646a" providerId="LiveId" clId="{2D0588C9-630A-4AC0-BE15-3D253B0CC98C}" dt="2022-03-16T18:26:35.742" v="399" actId="26606"/>
          <ac:spMkLst>
            <pc:docMk/>
            <pc:sldMk cId="1295508335" sldId="274"/>
            <ac:spMk id="30" creationId="{DC85BF5E-2BD6-4E5B-8EA3-420B45BB03FA}"/>
          </ac:spMkLst>
        </pc:spChg>
        <pc:spChg chg="add del">
          <ac:chgData name="Hanna Brush" userId="a83fee8d7ea5646a" providerId="LiveId" clId="{2D0588C9-630A-4AC0-BE15-3D253B0CC98C}" dt="2022-03-16T18:26:35.742" v="399" actId="26606"/>
          <ac:spMkLst>
            <pc:docMk/>
            <pc:sldMk cId="1295508335" sldId="274"/>
            <ac:spMk id="31" creationId="{740D8E28-91B5-42B0-9D6C-B777D8AD90C2}"/>
          </ac:spMkLst>
        </pc:spChg>
        <pc:spChg chg="add del">
          <ac:chgData name="Hanna Brush" userId="a83fee8d7ea5646a" providerId="LiveId" clId="{2D0588C9-630A-4AC0-BE15-3D253B0CC98C}" dt="2022-03-16T18:26:44.601" v="401" actId="26606"/>
          <ac:spMkLst>
            <pc:docMk/>
            <pc:sldMk cId="1295508335" sldId="274"/>
            <ac:spMk id="33" creationId="{04812C46-200A-4DEB-A05E-3ED6C68C2387}"/>
          </ac:spMkLst>
        </pc:spChg>
        <pc:spChg chg="add del">
          <ac:chgData name="Hanna Brush" userId="a83fee8d7ea5646a" providerId="LiveId" clId="{2D0588C9-630A-4AC0-BE15-3D253B0CC98C}" dt="2022-03-16T18:26:44.601" v="401" actId="26606"/>
          <ac:spMkLst>
            <pc:docMk/>
            <pc:sldMk cId="1295508335" sldId="274"/>
            <ac:spMk id="34" creationId="{FEC11E7C-AD44-621D-833A-AEF364392F0C}"/>
          </ac:spMkLst>
        </pc:spChg>
        <pc:spChg chg="add del">
          <ac:chgData name="Hanna Brush" userId="a83fee8d7ea5646a" providerId="LiveId" clId="{2D0588C9-630A-4AC0-BE15-3D253B0CC98C}" dt="2022-03-16T18:26:50.736" v="403" actId="26606"/>
          <ac:spMkLst>
            <pc:docMk/>
            <pc:sldMk cId="1295508335" sldId="274"/>
            <ac:spMk id="36" creationId="{8108D317-7CBD-4897-BD1F-959436D2A3BE}"/>
          </ac:spMkLst>
        </pc:spChg>
        <pc:spChg chg="add del">
          <ac:chgData name="Hanna Brush" userId="a83fee8d7ea5646a" providerId="LiveId" clId="{2D0588C9-630A-4AC0-BE15-3D253B0CC98C}" dt="2022-03-16T18:26:50.736" v="403" actId="26606"/>
          <ac:spMkLst>
            <pc:docMk/>
            <pc:sldMk cId="1295508335" sldId="274"/>
            <ac:spMk id="37" creationId="{D6297641-8B9F-4767-9606-8A11313227BF}"/>
          </ac:spMkLst>
        </pc:spChg>
        <pc:spChg chg="add del">
          <ac:chgData name="Hanna Brush" userId="a83fee8d7ea5646a" providerId="LiveId" clId="{2D0588C9-630A-4AC0-BE15-3D253B0CC98C}" dt="2022-03-16T18:26:50.736" v="403" actId="26606"/>
          <ac:spMkLst>
            <pc:docMk/>
            <pc:sldMk cId="1295508335" sldId="274"/>
            <ac:spMk id="38" creationId="{D8F3CA65-EA00-46B4-9616-39E6853F7BED}"/>
          </ac:spMkLst>
        </pc:spChg>
        <pc:spChg chg="add del">
          <ac:chgData name="Hanna Brush" userId="a83fee8d7ea5646a" providerId="LiveId" clId="{2D0588C9-630A-4AC0-BE15-3D253B0CC98C}" dt="2022-03-16T18:26:50.736" v="403" actId="26606"/>
          <ac:spMkLst>
            <pc:docMk/>
            <pc:sldMk cId="1295508335" sldId="274"/>
            <ac:spMk id="39" creationId="{5371239A-C202-03C4-CBC9-007A3CDA2EAB}"/>
          </ac:spMkLst>
        </pc:spChg>
        <pc:spChg chg="add del">
          <ac:chgData name="Hanna Brush" userId="a83fee8d7ea5646a" providerId="LiveId" clId="{2D0588C9-630A-4AC0-BE15-3D253B0CC98C}" dt="2022-03-16T18:27:12.775" v="405" actId="26606"/>
          <ac:spMkLst>
            <pc:docMk/>
            <pc:sldMk cId="1295508335" sldId="274"/>
            <ac:spMk id="41" creationId="{9F27744B-47AB-4459-8C2F-1D5EE63A3E09}"/>
          </ac:spMkLst>
        </pc:spChg>
        <pc:spChg chg="add del">
          <ac:chgData name="Hanna Brush" userId="a83fee8d7ea5646a" providerId="LiveId" clId="{2D0588C9-630A-4AC0-BE15-3D253B0CC98C}" dt="2022-03-16T18:27:12.775" v="405" actId="26606"/>
          <ac:spMkLst>
            <pc:docMk/>
            <pc:sldMk cId="1295508335" sldId="274"/>
            <ac:spMk id="42" creationId="{7D266DCC-5218-4AE0-B964-6FC2EA3BDF21}"/>
          </ac:spMkLst>
        </pc:spChg>
        <pc:spChg chg="add del">
          <ac:chgData name="Hanna Brush" userId="a83fee8d7ea5646a" providerId="LiveId" clId="{2D0588C9-630A-4AC0-BE15-3D253B0CC98C}" dt="2022-03-16T18:27:12.775" v="405" actId="26606"/>
          <ac:spMkLst>
            <pc:docMk/>
            <pc:sldMk cId="1295508335" sldId="274"/>
            <ac:spMk id="43" creationId="{973DE4F1-1583-4AE3-9696-9659D27C5F66}"/>
          </ac:spMkLst>
        </pc:spChg>
        <pc:spChg chg="add del">
          <ac:chgData name="Hanna Brush" userId="a83fee8d7ea5646a" providerId="LiveId" clId="{2D0588C9-630A-4AC0-BE15-3D253B0CC98C}" dt="2022-03-16T18:27:12.775" v="405" actId="26606"/>
          <ac:spMkLst>
            <pc:docMk/>
            <pc:sldMk cId="1295508335" sldId="274"/>
            <ac:spMk id="44" creationId="{D6297641-8B9F-4767-9606-8A11313227BF}"/>
          </ac:spMkLst>
        </pc:spChg>
        <pc:spChg chg="add del">
          <ac:chgData name="Hanna Brush" userId="a83fee8d7ea5646a" providerId="LiveId" clId="{2D0588C9-630A-4AC0-BE15-3D253B0CC98C}" dt="2022-03-16T18:27:12.775" v="405" actId="26606"/>
          <ac:spMkLst>
            <pc:docMk/>
            <pc:sldMk cId="1295508335" sldId="274"/>
            <ac:spMk id="45" creationId="{FD3C8959-A2A1-469E-8619-82F077E33FE5}"/>
          </ac:spMkLst>
        </pc:spChg>
        <pc:spChg chg="add del">
          <ac:chgData name="Hanna Brush" userId="a83fee8d7ea5646a" providerId="LiveId" clId="{2D0588C9-630A-4AC0-BE15-3D253B0CC98C}" dt="2022-03-16T18:27:12.775" v="405" actId="26606"/>
          <ac:spMkLst>
            <pc:docMk/>
            <pc:sldMk cId="1295508335" sldId="274"/>
            <ac:spMk id="46" creationId="{30381200-35A0-A379-ED13-1B86ED6FC270}"/>
          </ac:spMkLst>
        </pc:spChg>
        <pc:spChg chg="add mod">
          <ac:chgData name="Hanna Brush" userId="a83fee8d7ea5646a" providerId="LiveId" clId="{2D0588C9-630A-4AC0-BE15-3D253B0CC98C}" dt="2022-03-16T18:32:16.641" v="699" actId="20577"/>
          <ac:spMkLst>
            <pc:docMk/>
            <pc:sldMk cId="1295508335" sldId="274"/>
            <ac:spMk id="47" creationId="{D0BDC8B8-FB57-48F5-B8D8-870D0FFBA9A5}"/>
          </ac:spMkLst>
        </pc:spChg>
        <pc:spChg chg="add del">
          <ac:chgData name="Hanna Brush" userId="a83fee8d7ea5646a" providerId="LiveId" clId="{2D0588C9-630A-4AC0-BE15-3D253B0CC98C}" dt="2022-03-16T18:29:59.131" v="408" actId="26606"/>
          <ac:spMkLst>
            <pc:docMk/>
            <pc:sldMk cId="1295508335" sldId="274"/>
            <ac:spMk id="48" creationId="{04812C46-200A-4DEB-A05E-3ED6C68C2387}"/>
          </ac:spMkLst>
        </pc:spChg>
        <pc:spChg chg="add del mod">
          <ac:chgData name="Hanna Brush" userId="a83fee8d7ea5646a" providerId="LiveId" clId="{2D0588C9-630A-4AC0-BE15-3D253B0CC98C}" dt="2022-03-16T18:44:46.874" v="715" actId="14100"/>
          <ac:spMkLst>
            <pc:docMk/>
            <pc:sldMk cId="1295508335" sldId="274"/>
            <ac:spMk id="49" creationId="{FEC11E7C-AD44-621D-833A-AEF364392F0C}"/>
          </ac:spMkLst>
        </pc:spChg>
        <pc:spChg chg="add del">
          <ac:chgData name="Hanna Brush" userId="a83fee8d7ea5646a" providerId="LiveId" clId="{2D0588C9-630A-4AC0-BE15-3D253B0CC98C}" dt="2022-03-16T18:30:12.846" v="409" actId="26606"/>
          <ac:spMkLst>
            <pc:docMk/>
            <pc:sldMk cId="1295508335" sldId="274"/>
            <ac:spMk id="54" creationId="{F13C74B1-5B17-4795-BED0-7140497B445A}"/>
          </ac:spMkLst>
        </pc:spChg>
        <pc:spChg chg="add del">
          <ac:chgData name="Hanna Brush" userId="a83fee8d7ea5646a" providerId="LiveId" clId="{2D0588C9-630A-4AC0-BE15-3D253B0CC98C}" dt="2022-03-16T18:30:12.846" v="409" actId="26606"/>
          <ac:spMkLst>
            <pc:docMk/>
            <pc:sldMk cId="1295508335" sldId="274"/>
            <ac:spMk id="56" creationId="{D4974D33-8DC5-464E-8C6D-BE58F0669C17}"/>
          </ac:spMkLst>
        </pc:spChg>
        <pc:spChg chg="add">
          <ac:chgData name="Hanna Brush" userId="a83fee8d7ea5646a" providerId="LiveId" clId="{2D0588C9-630A-4AC0-BE15-3D253B0CC98C}" dt="2022-03-16T18:30:12.846" v="409" actId="26606"/>
          <ac:spMkLst>
            <pc:docMk/>
            <pc:sldMk cId="1295508335" sldId="274"/>
            <ac:spMk id="61" creationId="{F13C74B1-5B17-4795-BED0-7140497B445A}"/>
          </ac:spMkLst>
        </pc:spChg>
        <pc:spChg chg="add">
          <ac:chgData name="Hanna Brush" userId="a83fee8d7ea5646a" providerId="LiveId" clId="{2D0588C9-630A-4AC0-BE15-3D253B0CC98C}" dt="2022-03-16T18:30:12.846" v="409" actId="26606"/>
          <ac:spMkLst>
            <pc:docMk/>
            <pc:sldMk cId="1295508335" sldId="274"/>
            <ac:spMk id="63" creationId="{D4974D33-8DC5-464E-8C6D-BE58F0669C17}"/>
          </ac:spMkLst>
        </pc:spChg>
        <pc:picChg chg="add del mod">
          <ac:chgData name="Hanna Brush" userId="a83fee8d7ea5646a" providerId="LiveId" clId="{2D0588C9-630A-4AC0-BE15-3D253B0CC98C}" dt="2022-03-16T18:25:44.717" v="389" actId="478"/>
          <ac:picMkLst>
            <pc:docMk/>
            <pc:sldMk cId="1295508335" sldId="274"/>
            <ac:picMk id="5" creationId="{E406A9E3-2202-4480-ADCD-D92F5F0AAEEB}"/>
          </ac:picMkLst>
        </pc:picChg>
        <pc:picChg chg="add del mod ord modCrop">
          <ac:chgData name="Hanna Brush" userId="a83fee8d7ea5646a" providerId="LiveId" clId="{2D0588C9-630A-4AC0-BE15-3D253B0CC98C}" dt="2022-03-16T18:44:08.359" v="705" actId="478"/>
          <ac:picMkLst>
            <pc:docMk/>
            <pc:sldMk cId="1295508335" sldId="274"/>
            <ac:picMk id="9" creationId="{D4073ABC-72A3-497D-A4A1-9E3CAB95510B}"/>
          </ac:picMkLst>
        </pc:picChg>
        <pc:picChg chg="add del mod">
          <ac:chgData name="Hanna Brush" userId="a83fee8d7ea5646a" providerId="LiveId" clId="{2D0588C9-630A-4AC0-BE15-3D253B0CC98C}" dt="2022-03-16T18:44:09.251" v="706" actId="478"/>
          <ac:picMkLst>
            <pc:docMk/>
            <pc:sldMk cId="1295508335" sldId="274"/>
            <ac:picMk id="11" creationId="{4F58FB13-89B0-4479-A7D1-1A79FCB24B97}"/>
          </ac:picMkLst>
        </pc:picChg>
        <pc:picChg chg="add del">
          <ac:chgData name="Hanna Brush" userId="a83fee8d7ea5646a" providerId="LiveId" clId="{2D0588C9-630A-4AC0-BE15-3D253B0CC98C}" dt="2022-03-16T18:44:12.021" v="708" actId="22"/>
          <ac:picMkLst>
            <pc:docMk/>
            <pc:sldMk cId="1295508335" sldId="274"/>
            <ac:picMk id="15" creationId="{C44A80B2-A6FE-46BB-AAA0-7F647B073B18}"/>
          </ac:picMkLst>
        </pc:picChg>
        <pc:picChg chg="add mod modCrop">
          <ac:chgData name="Hanna Brush" userId="a83fee8d7ea5646a" providerId="LiveId" clId="{2D0588C9-630A-4AC0-BE15-3D253B0CC98C}" dt="2022-03-17T15:24:01.427" v="883" actId="1076"/>
          <ac:picMkLst>
            <pc:docMk/>
            <pc:sldMk cId="1295508335" sldId="274"/>
            <ac:picMk id="21" creationId="{84ACC98D-7426-42CD-A7E4-03F22FFED197}"/>
          </ac:picMkLst>
        </pc:picChg>
      </pc:sldChg>
      <pc:sldChg chg="addSp delSp modSp new mod chgLayout">
        <pc:chgData name="Hanna Brush" userId="a83fee8d7ea5646a" providerId="LiveId" clId="{2D0588C9-630A-4AC0-BE15-3D253B0CC98C}" dt="2022-03-24T22:11:57.445" v="4194" actId="207"/>
        <pc:sldMkLst>
          <pc:docMk/>
          <pc:sldMk cId="3532074444" sldId="275"/>
        </pc:sldMkLst>
        <pc:spChg chg="mod ord">
          <ac:chgData name="Hanna Brush" userId="a83fee8d7ea5646a" providerId="LiveId" clId="{2D0588C9-630A-4AC0-BE15-3D253B0CC98C}" dt="2022-03-24T22:11:57.445" v="4194" actId="207"/>
          <ac:spMkLst>
            <pc:docMk/>
            <pc:sldMk cId="3532074444" sldId="275"/>
            <ac:spMk id="2" creationId="{6C6AB891-1340-468A-BEA7-24835D7E491D}"/>
          </ac:spMkLst>
        </pc:spChg>
        <pc:spChg chg="del">
          <ac:chgData name="Hanna Brush" userId="a83fee8d7ea5646a" providerId="LiveId" clId="{2D0588C9-630A-4AC0-BE15-3D253B0CC98C}" dt="2022-03-17T16:05:20.073" v="1389" actId="931"/>
          <ac:spMkLst>
            <pc:docMk/>
            <pc:sldMk cId="3532074444" sldId="275"/>
            <ac:spMk id="3" creationId="{063CE013-DBCC-4A3F-809E-92DFB98A203F}"/>
          </ac:spMkLst>
        </pc:spChg>
        <pc:spChg chg="add mod">
          <ac:chgData name="Hanna Brush" userId="a83fee8d7ea5646a" providerId="LiveId" clId="{2D0588C9-630A-4AC0-BE15-3D253B0CC98C}" dt="2022-03-21T22:04:19.348" v="2671" actId="20577"/>
          <ac:spMkLst>
            <pc:docMk/>
            <pc:sldMk cId="3532074444" sldId="275"/>
            <ac:spMk id="6" creationId="{171A93DE-4C85-4B2C-B174-BD28504BD0C7}"/>
          </ac:spMkLst>
        </pc:spChg>
        <pc:spChg chg="add del mod">
          <ac:chgData name="Hanna Brush" userId="a83fee8d7ea5646a" providerId="LiveId" clId="{2D0588C9-630A-4AC0-BE15-3D253B0CC98C}" dt="2022-03-17T16:09:42.763" v="1429" actId="478"/>
          <ac:spMkLst>
            <pc:docMk/>
            <pc:sldMk cId="3532074444" sldId="275"/>
            <ac:spMk id="13" creationId="{06B09090-6A62-460D-996B-27CF3D356B2F}"/>
          </ac:spMkLst>
        </pc:spChg>
        <pc:spChg chg="add mod">
          <ac:chgData name="Hanna Brush" userId="a83fee8d7ea5646a" providerId="LiveId" clId="{2D0588C9-630A-4AC0-BE15-3D253B0CC98C}" dt="2022-03-17T16:20:13.130" v="1734" actId="1076"/>
          <ac:spMkLst>
            <pc:docMk/>
            <pc:sldMk cId="3532074444" sldId="275"/>
            <ac:spMk id="14" creationId="{6043994A-FF0E-486D-A758-F09CBDABCAEE}"/>
          </ac:spMkLst>
        </pc:spChg>
        <pc:spChg chg="add mod ord">
          <ac:chgData name="Hanna Brush" userId="a83fee8d7ea5646a" providerId="LiveId" clId="{2D0588C9-630A-4AC0-BE15-3D253B0CC98C}" dt="2022-03-21T22:16:58.488" v="2935" actId="113"/>
          <ac:spMkLst>
            <pc:docMk/>
            <pc:sldMk cId="3532074444" sldId="275"/>
            <ac:spMk id="15" creationId="{1DF3012F-DB11-4A11-821C-0DE56F385076}"/>
          </ac:spMkLst>
        </pc:spChg>
        <pc:picChg chg="add mod">
          <ac:chgData name="Hanna Brush" userId="a83fee8d7ea5646a" providerId="LiveId" clId="{2D0588C9-630A-4AC0-BE15-3D253B0CC98C}" dt="2022-03-17T16:18:49.592" v="1551" actId="1076"/>
          <ac:picMkLst>
            <pc:docMk/>
            <pc:sldMk cId="3532074444" sldId="275"/>
            <ac:picMk id="4" creationId="{85EF1054-728B-49BE-A326-32410C04E43F}"/>
          </ac:picMkLst>
        </pc:picChg>
        <pc:picChg chg="add del mod">
          <ac:chgData name="Hanna Brush" userId="a83fee8d7ea5646a" providerId="LiveId" clId="{2D0588C9-630A-4AC0-BE15-3D253B0CC98C}" dt="2022-03-17T16:08:48.925" v="1406" actId="478"/>
          <ac:picMkLst>
            <pc:docMk/>
            <pc:sldMk cId="3532074444" sldId="275"/>
            <ac:picMk id="6" creationId="{AE284816-240A-4393-822B-9A2A0CF06FDB}"/>
          </ac:picMkLst>
        </pc:picChg>
        <pc:picChg chg="add del mod modCrop">
          <ac:chgData name="Hanna Brush" userId="a83fee8d7ea5646a" providerId="LiveId" clId="{2D0588C9-630A-4AC0-BE15-3D253B0CC98C}" dt="2022-03-17T16:05:43.170" v="1396" actId="478"/>
          <ac:picMkLst>
            <pc:docMk/>
            <pc:sldMk cId="3532074444" sldId="275"/>
            <ac:picMk id="8" creationId="{D8E7386B-21D9-4083-B644-DEA640156568}"/>
          </ac:picMkLst>
        </pc:picChg>
        <pc:picChg chg="add del mod">
          <ac:chgData name="Hanna Brush" userId="a83fee8d7ea5646a" providerId="LiveId" clId="{2D0588C9-630A-4AC0-BE15-3D253B0CC98C}" dt="2022-03-17T16:06:48.898" v="1398" actId="478"/>
          <ac:picMkLst>
            <pc:docMk/>
            <pc:sldMk cId="3532074444" sldId="275"/>
            <ac:picMk id="9" creationId="{FE4DBB49-E3DA-4F3F-A7E4-EB71F976B63A}"/>
          </ac:picMkLst>
        </pc:picChg>
        <pc:picChg chg="add del mod modCrop">
          <ac:chgData name="Hanna Brush" userId="a83fee8d7ea5646a" providerId="LiveId" clId="{2D0588C9-630A-4AC0-BE15-3D253B0CC98C}" dt="2022-03-17T16:11:35.004" v="1452" actId="21"/>
          <ac:picMkLst>
            <pc:docMk/>
            <pc:sldMk cId="3532074444" sldId="275"/>
            <ac:picMk id="11" creationId="{BFB6AC39-4B90-4BF1-8459-37FAAB9F585F}"/>
          </ac:picMkLst>
        </pc:picChg>
      </pc:sldChg>
      <pc:sldChg chg="addSp modSp new mod modAnim">
        <pc:chgData name="Hanna Brush" userId="a83fee8d7ea5646a" providerId="LiveId" clId="{2D0588C9-630A-4AC0-BE15-3D253B0CC98C}" dt="2022-03-24T22:27:11.044" v="4295"/>
        <pc:sldMkLst>
          <pc:docMk/>
          <pc:sldMk cId="2872678672" sldId="276"/>
        </pc:sldMkLst>
        <pc:spChg chg="add mod">
          <ac:chgData name="Hanna Brush" userId="a83fee8d7ea5646a" providerId="LiveId" clId="{2D0588C9-630A-4AC0-BE15-3D253B0CC98C}" dt="2022-03-24T22:26:31.099" v="4294" actId="2085"/>
          <ac:spMkLst>
            <pc:docMk/>
            <pc:sldMk cId="2872678672" sldId="276"/>
            <ac:spMk id="5" creationId="{77E872E1-3C86-400E-86D1-8EE00D18F998}"/>
          </ac:spMkLst>
        </pc:spChg>
        <pc:picChg chg="add mod">
          <ac:chgData name="Hanna Brush" userId="a83fee8d7ea5646a" providerId="LiveId" clId="{2D0588C9-630A-4AC0-BE15-3D253B0CC98C}" dt="2022-03-16T18:49:25.694" v="786" actId="1076"/>
          <ac:picMkLst>
            <pc:docMk/>
            <pc:sldMk cId="2872678672" sldId="276"/>
            <ac:picMk id="4" creationId="{3411F0B1-2EE3-4405-BD8F-0258F7D903D8}"/>
          </ac:picMkLst>
        </pc:picChg>
        <pc:cxnChg chg="add mod">
          <ac:chgData name="Hanna Brush" userId="a83fee8d7ea5646a" providerId="LiveId" clId="{2D0588C9-630A-4AC0-BE15-3D253B0CC98C}" dt="2022-03-16T19:02:22.009" v="846" actId="14100"/>
          <ac:cxnSpMkLst>
            <pc:docMk/>
            <pc:sldMk cId="2872678672" sldId="276"/>
            <ac:cxnSpMk id="6" creationId="{291C10B2-8436-42CA-8433-2004C678CEEB}"/>
          </ac:cxnSpMkLst>
        </pc:cxnChg>
      </pc:sldChg>
      <pc:sldChg chg="addSp delSp modSp new mod setBg">
        <pc:chgData name="Hanna Brush" userId="a83fee8d7ea5646a" providerId="LiveId" clId="{2D0588C9-630A-4AC0-BE15-3D253B0CC98C}" dt="2022-03-24T21:43:22.419" v="4063" actId="1076"/>
        <pc:sldMkLst>
          <pc:docMk/>
          <pc:sldMk cId="1829822242" sldId="277"/>
        </pc:sldMkLst>
        <pc:spChg chg="mod">
          <ac:chgData name="Hanna Brush" userId="a83fee8d7ea5646a" providerId="LiveId" clId="{2D0588C9-630A-4AC0-BE15-3D253B0CC98C}" dt="2022-03-24T21:43:02.031" v="4059" actId="26606"/>
          <ac:spMkLst>
            <pc:docMk/>
            <pc:sldMk cId="1829822242" sldId="277"/>
            <ac:spMk id="2" creationId="{4A17D6ED-FCF8-4FA7-A431-64A52B404020}"/>
          </ac:spMkLst>
        </pc:spChg>
        <pc:spChg chg="mod ord">
          <ac:chgData name="Hanna Brush" userId="a83fee8d7ea5646a" providerId="LiveId" clId="{2D0588C9-630A-4AC0-BE15-3D253B0CC98C}" dt="2022-03-24T21:43:02.031" v="4059" actId="26606"/>
          <ac:spMkLst>
            <pc:docMk/>
            <pc:sldMk cId="1829822242" sldId="277"/>
            <ac:spMk id="3" creationId="{67D0503E-ED82-4B99-8293-A06247A1FFCC}"/>
          </ac:spMkLst>
        </pc:spChg>
        <pc:spChg chg="add del">
          <ac:chgData name="Hanna Brush" userId="a83fee8d7ea5646a" providerId="LiveId" clId="{2D0588C9-630A-4AC0-BE15-3D253B0CC98C}" dt="2022-03-21T22:40:13.873" v="3900" actId="26606"/>
          <ac:spMkLst>
            <pc:docMk/>
            <pc:sldMk cId="1829822242" sldId="277"/>
            <ac:spMk id="12" creationId="{F13C74B1-5B17-4795-BED0-7140497B445A}"/>
          </ac:spMkLst>
        </pc:spChg>
        <pc:spChg chg="add del">
          <ac:chgData name="Hanna Brush" userId="a83fee8d7ea5646a" providerId="LiveId" clId="{2D0588C9-630A-4AC0-BE15-3D253B0CC98C}" dt="2022-03-21T22:40:13.873" v="3900" actId="26606"/>
          <ac:spMkLst>
            <pc:docMk/>
            <pc:sldMk cId="1829822242" sldId="277"/>
            <ac:spMk id="14" creationId="{D4974D33-8DC5-464E-8C6D-BE58F0669C17}"/>
          </ac:spMkLst>
        </pc:spChg>
        <pc:spChg chg="add del">
          <ac:chgData name="Hanna Brush" userId="a83fee8d7ea5646a" providerId="LiveId" clId="{2D0588C9-630A-4AC0-BE15-3D253B0CC98C}" dt="2022-03-24T21:43:02.031" v="4059" actId="26606"/>
          <ac:spMkLst>
            <pc:docMk/>
            <pc:sldMk cId="1829822242" sldId="277"/>
            <ac:spMk id="19" creationId="{B1595A09-E336-4D1B-9B3A-06A2287A54E2}"/>
          </ac:spMkLst>
        </pc:spChg>
        <pc:spChg chg="add del">
          <ac:chgData name="Hanna Brush" userId="a83fee8d7ea5646a" providerId="LiveId" clId="{2D0588C9-630A-4AC0-BE15-3D253B0CC98C}" dt="2022-03-24T21:43:02.031" v="4059" actId="26606"/>
          <ac:spMkLst>
            <pc:docMk/>
            <pc:sldMk cId="1829822242" sldId="277"/>
            <ac:spMk id="21" creationId="{3540989C-C7B8-473B-BF87-6F2DA6A90006}"/>
          </ac:spMkLst>
        </pc:spChg>
        <pc:spChg chg="add">
          <ac:chgData name="Hanna Brush" userId="a83fee8d7ea5646a" providerId="LiveId" clId="{2D0588C9-630A-4AC0-BE15-3D253B0CC98C}" dt="2022-03-24T21:43:02.031" v="4059" actId="26606"/>
          <ac:spMkLst>
            <pc:docMk/>
            <pc:sldMk cId="1829822242" sldId="277"/>
            <ac:spMk id="26" creationId="{7B831B6F-405A-4B47-B9BB-5CA88F285844}"/>
          </ac:spMkLst>
        </pc:spChg>
        <pc:spChg chg="add">
          <ac:chgData name="Hanna Brush" userId="a83fee8d7ea5646a" providerId="LiveId" clId="{2D0588C9-630A-4AC0-BE15-3D253B0CC98C}" dt="2022-03-24T21:43:02.031" v="4059" actId="26606"/>
          <ac:spMkLst>
            <pc:docMk/>
            <pc:sldMk cId="1829822242" sldId="277"/>
            <ac:spMk id="28" creationId="{953EE71A-6488-4203-A7C4-77102FD0DCCA}"/>
          </ac:spMkLst>
        </pc:spChg>
        <pc:picChg chg="add del mod">
          <ac:chgData name="Hanna Brush" userId="a83fee8d7ea5646a" providerId="LiveId" clId="{2D0588C9-630A-4AC0-BE15-3D253B0CC98C}" dt="2022-03-21T22:38:50.118" v="3888" actId="21"/>
          <ac:picMkLst>
            <pc:docMk/>
            <pc:sldMk cId="1829822242" sldId="277"/>
            <ac:picMk id="4" creationId="{EC4CB291-5F91-47A1-B962-DC88933BE0B0}"/>
          </ac:picMkLst>
        </pc:picChg>
        <pc:picChg chg="add del">
          <ac:chgData name="Hanna Brush" userId="a83fee8d7ea5646a" providerId="LiveId" clId="{2D0588C9-630A-4AC0-BE15-3D253B0CC98C}" dt="2022-03-21T22:38:26.418" v="3885" actId="478"/>
          <ac:picMkLst>
            <pc:docMk/>
            <pc:sldMk cId="1829822242" sldId="277"/>
            <ac:picMk id="5" creationId="{6736BA5D-C8A1-4980-9189-DF83441889BB}"/>
          </ac:picMkLst>
        </pc:picChg>
        <pc:picChg chg="add mod modCrop">
          <ac:chgData name="Hanna Brush" userId="a83fee8d7ea5646a" providerId="LiveId" clId="{2D0588C9-630A-4AC0-BE15-3D253B0CC98C}" dt="2022-03-24T21:43:15.601" v="4061" actId="732"/>
          <ac:picMkLst>
            <pc:docMk/>
            <pc:sldMk cId="1829822242" sldId="277"/>
            <ac:picMk id="7" creationId="{493BE923-5A99-48DA-B10D-1CED16742C79}"/>
          </ac:picMkLst>
        </pc:picChg>
        <pc:picChg chg="add del mod">
          <ac:chgData name="Hanna Brush" userId="a83fee8d7ea5646a" providerId="LiveId" clId="{2D0588C9-630A-4AC0-BE15-3D253B0CC98C}" dt="2022-03-21T22:39:59.667" v="3899" actId="478"/>
          <ac:picMkLst>
            <pc:docMk/>
            <pc:sldMk cId="1829822242" sldId="277"/>
            <ac:picMk id="10" creationId="{2378270D-3D90-4449-9BB1-E95F558D84CB}"/>
          </ac:picMkLst>
        </pc:picChg>
        <pc:picChg chg="add mod">
          <ac:chgData name="Hanna Brush" userId="a83fee8d7ea5646a" providerId="LiveId" clId="{2D0588C9-630A-4AC0-BE15-3D253B0CC98C}" dt="2022-03-24T21:43:22.419" v="4063" actId="1076"/>
          <ac:picMkLst>
            <pc:docMk/>
            <pc:sldMk cId="1829822242" sldId="277"/>
            <ac:picMk id="10" creationId="{DCE06E0D-CA18-474D-BB81-E6E7500AA065}"/>
          </ac:picMkLst>
        </pc:picChg>
        <pc:picChg chg="add del mod">
          <ac:chgData name="Hanna Brush" userId="a83fee8d7ea5646a" providerId="LiveId" clId="{2D0588C9-630A-4AC0-BE15-3D253B0CC98C}" dt="2022-03-24T21:42:40.577" v="4058" actId="21"/>
          <ac:picMkLst>
            <pc:docMk/>
            <pc:sldMk cId="1829822242" sldId="277"/>
            <ac:picMk id="13" creationId="{65E41437-07FF-41AE-B7F4-D280B0DA4248}"/>
          </ac:picMkLst>
        </pc:picChg>
      </pc:sldChg>
      <pc:sldChg chg="addSp delSp modSp new mod ord addAnim delAnim modAnim">
        <pc:chgData name="Hanna Brush" userId="a83fee8d7ea5646a" providerId="LiveId" clId="{2D0588C9-630A-4AC0-BE15-3D253B0CC98C}" dt="2022-03-24T22:16:19.837" v="4291" actId="403"/>
        <pc:sldMkLst>
          <pc:docMk/>
          <pc:sldMk cId="2562406393" sldId="278"/>
        </pc:sldMkLst>
        <pc:spChg chg="mod">
          <ac:chgData name="Hanna Brush" userId="a83fee8d7ea5646a" providerId="LiveId" clId="{2D0588C9-630A-4AC0-BE15-3D253B0CC98C}" dt="2022-03-24T22:11:34.502" v="4191" actId="207"/>
          <ac:spMkLst>
            <pc:docMk/>
            <pc:sldMk cId="2562406393" sldId="278"/>
            <ac:spMk id="2" creationId="{17E837C9-9666-4A11-95AD-214466D82132}"/>
          </ac:spMkLst>
        </pc:spChg>
        <pc:spChg chg="mod">
          <ac:chgData name="Hanna Brush" userId="a83fee8d7ea5646a" providerId="LiveId" clId="{2D0588C9-630A-4AC0-BE15-3D253B0CC98C}" dt="2022-03-24T22:16:19.837" v="4291" actId="403"/>
          <ac:spMkLst>
            <pc:docMk/>
            <pc:sldMk cId="2562406393" sldId="278"/>
            <ac:spMk id="3" creationId="{26FBF9FC-334E-4682-AAF8-C364EA3D79EA}"/>
          </ac:spMkLst>
        </pc:spChg>
        <pc:spChg chg="add del mod">
          <ac:chgData name="Hanna Brush" userId="a83fee8d7ea5646a" providerId="LiveId" clId="{2D0588C9-630A-4AC0-BE15-3D253B0CC98C}" dt="2022-03-24T22:03:58.299" v="4126" actId="478"/>
          <ac:spMkLst>
            <pc:docMk/>
            <pc:sldMk cId="2562406393" sldId="278"/>
            <ac:spMk id="10" creationId="{2DC769BA-2F5C-418C-902E-B3E1AD75E2EC}"/>
          </ac:spMkLst>
        </pc:spChg>
        <pc:picChg chg="add del mod">
          <ac:chgData name="Hanna Brush" userId="a83fee8d7ea5646a" providerId="LiveId" clId="{2D0588C9-630A-4AC0-BE15-3D253B0CC98C}" dt="2022-03-24T22:06:46.784" v="4136" actId="478"/>
          <ac:picMkLst>
            <pc:docMk/>
            <pc:sldMk cId="2562406393" sldId="278"/>
            <ac:picMk id="4" creationId="{3DF314B3-27E7-47B4-B465-75E8F24E2361}"/>
          </ac:picMkLst>
        </pc:picChg>
        <pc:picChg chg="add del mod">
          <ac:chgData name="Hanna Brush" userId="a83fee8d7ea5646a" providerId="LiveId" clId="{2D0588C9-630A-4AC0-BE15-3D253B0CC98C}" dt="2022-03-21T22:02:56.608" v="2644" actId="478"/>
          <ac:picMkLst>
            <pc:docMk/>
            <pc:sldMk cId="2562406393" sldId="278"/>
            <ac:picMk id="4" creationId="{7ECFEA18-CE72-40C2-BAE9-ACABCB994A21}"/>
          </ac:picMkLst>
        </pc:picChg>
        <pc:picChg chg="add del mod">
          <ac:chgData name="Hanna Brush" userId="a83fee8d7ea5646a" providerId="LiveId" clId="{2D0588C9-630A-4AC0-BE15-3D253B0CC98C}" dt="2022-03-24T22:03:49.657" v="4120" actId="478"/>
          <ac:picMkLst>
            <pc:docMk/>
            <pc:sldMk cId="2562406393" sldId="278"/>
            <ac:picMk id="5" creationId="{1F79C209-F116-427E-93ED-ACC15F66BABA}"/>
          </ac:picMkLst>
        </pc:picChg>
        <pc:picChg chg="add del mod">
          <ac:chgData name="Hanna Brush" userId="a83fee8d7ea5646a" providerId="LiveId" clId="{2D0588C9-630A-4AC0-BE15-3D253B0CC98C}" dt="2022-03-24T22:03:50.501" v="4121" actId="478"/>
          <ac:picMkLst>
            <pc:docMk/>
            <pc:sldMk cId="2562406393" sldId="278"/>
            <ac:picMk id="6" creationId="{AB12134F-1E4A-4937-8047-1807B498B1CC}"/>
          </ac:picMkLst>
        </pc:picChg>
        <pc:picChg chg="add del mod">
          <ac:chgData name="Hanna Brush" userId="a83fee8d7ea5646a" providerId="LiveId" clId="{2D0588C9-630A-4AC0-BE15-3D253B0CC98C}" dt="2022-03-24T22:09:56.959" v="4139" actId="478"/>
          <ac:picMkLst>
            <pc:docMk/>
            <pc:sldMk cId="2562406393" sldId="278"/>
            <ac:picMk id="7" creationId="{C5CB9248-A747-4527-B00B-826237C4B0DF}"/>
          </ac:picMkLst>
        </pc:picChg>
        <pc:picChg chg="add del mod">
          <ac:chgData name="Hanna Brush" userId="a83fee8d7ea5646a" providerId="LiveId" clId="{2D0588C9-630A-4AC0-BE15-3D253B0CC98C}" dt="2022-03-24T22:03:51.277" v="4122" actId="478"/>
          <ac:picMkLst>
            <pc:docMk/>
            <pc:sldMk cId="2562406393" sldId="278"/>
            <ac:picMk id="8" creationId="{F278C175-CB77-484E-A505-73F36A9F9B67}"/>
          </ac:picMkLst>
        </pc:picChg>
        <pc:picChg chg="add del mod">
          <ac:chgData name="Hanna Brush" userId="a83fee8d7ea5646a" providerId="LiveId" clId="{2D0588C9-630A-4AC0-BE15-3D253B0CC98C}" dt="2022-03-24T22:03:51.787" v="4123" actId="478"/>
          <ac:picMkLst>
            <pc:docMk/>
            <pc:sldMk cId="2562406393" sldId="278"/>
            <ac:picMk id="9" creationId="{89DD1857-7AB2-4DD3-8D78-50BF824F3102}"/>
          </ac:picMkLst>
        </pc:picChg>
        <pc:picChg chg="add del mod">
          <ac:chgData name="Hanna Brush" userId="a83fee8d7ea5646a" providerId="LiveId" clId="{2D0588C9-630A-4AC0-BE15-3D253B0CC98C}" dt="2022-03-24T22:03:52.654" v="4124" actId="478"/>
          <ac:picMkLst>
            <pc:docMk/>
            <pc:sldMk cId="2562406393" sldId="278"/>
            <ac:picMk id="12" creationId="{0D31CE93-F322-41A4-8065-53CC8819B73E}"/>
          </ac:picMkLst>
        </pc:picChg>
        <pc:picChg chg="add mod">
          <ac:chgData name="Hanna Brush" userId="a83fee8d7ea5646a" providerId="LiveId" clId="{2D0588C9-630A-4AC0-BE15-3D253B0CC98C}" dt="2022-03-24T22:14:22.035" v="4256" actId="1076"/>
          <ac:picMkLst>
            <pc:docMk/>
            <pc:sldMk cId="2562406393" sldId="278"/>
            <ac:picMk id="1026" creationId="{E6DD70EA-F41C-4780-ADD3-1610AE825B0E}"/>
          </ac:picMkLst>
        </pc:picChg>
      </pc:sldChg>
      <pc:sldChg chg="addSp delSp modSp new mod ord setBg modClrScheme delAnim modAnim chgLayout">
        <pc:chgData name="Hanna Brush" userId="a83fee8d7ea5646a" providerId="LiveId" clId="{2D0588C9-630A-4AC0-BE15-3D253B0CC98C}" dt="2022-03-24T22:10:39.907" v="4172" actId="1076"/>
        <pc:sldMkLst>
          <pc:docMk/>
          <pc:sldMk cId="1622365040" sldId="279"/>
        </pc:sldMkLst>
        <pc:spChg chg="add mod ord">
          <ac:chgData name="Hanna Brush" userId="a83fee8d7ea5646a" providerId="LiveId" clId="{2D0588C9-630A-4AC0-BE15-3D253B0CC98C}" dt="2022-03-24T22:10:28.937" v="4168" actId="207"/>
          <ac:spMkLst>
            <pc:docMk/>
            <pc:sldMk cId="1622365040" sldId="279"/>
            <ac:spMk id="2" creationId="{2CD28CFB-593F-4B8D-9D57-EE3F7A8208BE}"/>
          </ac:spMkLst>
        </pc:spChg>
        <pc:spChg chg="del mod ord">
          <ac:chgData name="Hanna Brush" userId="a83fee8d7ea5646a" providerId="LiveId" clId="{2D0588C9-630A-4AC0-BE15-3D253B0CC98C}" dt="2022-03-17T18:45:52.747" v="1737" actId="700"/>
          <ac:spMkLst>
            <pc:docMk/>
            <pc:sldMk cId="1622365040" sldId="279"/>
            <ac:spMk id="2" creationId="{4B36C554-D0E6-47AC-BFB5-49983FDDA648}"/>
          </ac:spMkLst>
        </pc:spChg>
        <pc:spChg chg="del">
          <ac:chgData name="Hanna Brush" userId="a83fee8d7ea5646a" providerId="LiveId" clId="{2D0588C9-630A-4AC0-BE15-3D253B0CC98C}" dt="2022-03-17T18:45:52.747" v="1737" actId="700"/>
          <ac:spMkLst>
            <pc:docMk/>
            <pc:sldMk cId="1622365040" sldId="279"/>
            <ac:spMk id="3" creationId="{897B61CD-A35F-4D9D-A601-8AF6040B48F2}"/>
          </ac:spMkLst>
        </pc:spChg>
        <pc:spChg chg="add del mod ord">
          <ac:chgData name="Hanna Brush" userId="a83fee8d7ea5646a" providerId="LiveId" clId="{2D0588C9-630A-4AC0-BE15-3D253B0CC98C}" dt="2022-03-17T18:45:55.169" v="1738" actId="478"/>
          <ac:spMkLst>
            <pc:docMk/>
            <pc:sldMk cId="1622365040" sldId="279"/>
            <ac:spMk id="5" creationId="{966C06EA-F08B-4063-BB8B-13DAFDDFD64A}"/>
          </ac:spMkLst>
        </pc:spChg>
        <pc:spChg chg="add del">
          <ac:chgData name="Hanna Brush" userId="a83fee8d7ea5646a" providerId="LiveId" clId="{2D0588C9-630A-4AC0-BE15-3D253B0CC98C}" dt="2022-03-17T18:46:22.168" v="1744" actId="26606"/>
          <ac:spMkLst>
            <pc:docMk/>
            <pc:sldMk cId="1622365040" sldId="279"/>
            <ac:spMk id="11" creationId="{A9F529C3-C941-49FD-8C67-82F134F64BDB}"/>
          </ac:spMkLst>
        </pc:spChg>
        <pc:spChg chg="add del">
          <ac:chgData name="Hanna Brush" userId="a83fee8d7ea5646a" providerId="LiveId" clId="{2D0588C9-630A-4AC0-BE15-3D253B0CC98C}" dt="2022-03-17T18:46:22.168" v="1744" actId="26606"/>
          <ac:spMkLst>
            <pc:docMk/>
            <pc:sldMk cId="1622365040" sldId="279"/>
            <ac:spMk id="13" creationId="{20586029-32A0-47E5-9AEC-AE3ABA6B94D0}"/>
          </ac:spMkLst>
        </pc:spChg>
        <pc:spChg chg="add del">
          <ac:chgData name="Hanna Brush" userId="a83fee8d7ea5646a" providerId="LiveId" clId="{2D0588C9-630A-4AC0-BE15-3D253B0CC98C}" dt="2022-03-17T18:46:26.126" v="1748" actId="26606"/>
          <ac:spMkLst>
            <pc:docMk/>
            <pc:sldMk cId="1622365040" sldId="279"/>
            <ac:spMk id="19" creationId="{69D184B2-2226-4E31-BCCB-444330767440}"/>
          </ac:spMkLst>
        </pc:spChg>
        <pc:spChg chg="add del">
          <ac:chgData name="Hanna Brush" userId="a83fee8d7ea5646a" providerId="LiveId" clId="{2D0588C9-630A-4AC0-BE15-3D253B0CC98C}" dt="2022-03-17T18:46:26.126" v="1748" actId="26606"/>
          <ac:spMkLst>
            <pc:docMk/>
            <pc:sldMk cId="1622365040" sldId="279"/>
            <ac:spMk id="20" creationId="{1AC4D4E3-486A-464A-8EC8-D44881097267}"/>
          </ac:spMkLst>
        </pc:spChg>
        <pc:spChg chg="add del">
          <ac:chgData name="Hanna Brush" userId="a83fee8d7ea5646a" providerId="LiveId" clId="{2D0588C9-630A-4AC0-BE15-3D253B0CC98C}" dt="2022-03-17T18:46:26.126" v="1748" actId="26606"/>
          <ac:spMkLst>
            <pc:docMk/>
            <pc:sldMk cId="1622365040" sldId="279"/>
            <ac:spMk id="21" creationId="{864DE13E-58EB-4475-B79C-0D4FC651239B}"/>
          </ac:spMkLst>
        </pc:spChg>
        <pc:picChg chg="add mod ord">
          <ac:chgData name="Hanna Brush" userId="a83fee8d7ea5646a" providerId="LiveId" clId="{2D0588C9-630A-4AC0-BE15-3D253B0CC98C}" dt="2022-03-24T22:10:39.907" v="4172" actId="1076"/>
          <ac:picMkLst>
            <pc:docMk/>
            <pc:sldMk cId="1622365040" sldId="279"/>
            <ac:picMk id="4" creationId="{02EE81C7-5C1C-4E64-BA32-02A2C98D5814}"/>
          </ac:picMkLst>
        </pc:picChg>
        <pc:picChg chg="add del mod modCrop">
          <ac:chgData name="Hanna Brush" userId="a83fee8d7ea5646a" providerId="LiveId" clId="{2D0588C9-630A-4AC0-BE15-3D253B0CC98C}" dt="2022-03-21T21:49:06.559" v="2524" actId="21"/>
          <ac:picMkLst>
            <pc:docMk/>
            <pc:sldMk cId="1622365040" sldId="279"/>
            <ac:picMk id="6" creationId="{2567FB6A-C890-4747-9D99-1A87B6694EEE}"/>
          </ac:picMkLst>
        </pc:picChg>
        <pc:cxnChg chg="add del">
          <ac:chgData name="Hanna Brush" userId="a83fee8d7ea5646a" providerId="LiveId" clId="{2D0588C9-630A-4AC0-BE15-3D253B0CC98C}" dt="2022-03-17T18:46:22.168" v="1744" actId="26606"/>
          <ac:cxnSpMkLst>
            <pc:docMk/>
            <pc:sldMk cId="1622365040" sldId="279"/>
            <ac:cxnSpMk id="15" creationId="{8C730EAB-A532-4295-A302-FB4B90DB9F5E}"/>
          </ac:cxnSpMkLst>
        </pc:cxnChg>
        <pc:cxnChg chg="add del">
          <ac:chgData name="Hanna Brush" userId="a83fee8d7ea5646a" providerId="LiveId" clId="{2D0588C9-630A-4AC0-BE15-3D253B0CC98C}" dt="2022-03-17T18:46:24.570" v="1746" actId="26606"/>
          <ac:cxnSpMkLst>
            <pc:docMk/>
            <pc:sldMk cId="1622365040" sldId="279"/>
            <ac:cxnSpMk id="17" creationId="{4D56677B-C0B7-4DAC-ACAD-8054FF1B599A}"/>
          </ac:cxnSpMkLst>
        </pc:cxnChg>
        <pc:cxnChg chg="add del">
          <ac:chgData name="Hanna Brush" userId="a83fee8d7ea5646a" providerId="LiveId" clId="{2D0588C9-630A-4AC0-BE15-3D253B0CC98C}" dt="2022-03-17T18:46:26.126" v="1748" actId="26606"/>
          <ac:cxnSpMkLst>
            <pc:docMk/>
            <pc:sldMk cId="1622365040" sldId="279"/>
            <ac:cxnSpMk id="22" creationId="{02E9B2EE-76CA-47F3-9977-3F2FCB7FD252}"/>
          </ac:cxnSpMkLst>
        </pc:cxnChg>
      </pc:sldChg>
      <pc:sldChg chg="addSp delSp modSp new mod ord chgLayout">
        <pc:chgData name="Hanna Brush" userId="a83fee8d7ea5646a" providerId="LiveId" clId="{2D0588C9-630A-4AC0-BE15-3D253B0CC98C}" dt="2022-03-21T21:48:17.808" v="2520" actId="20577"/>
        <pc:sldMkLst>
          <pc:docMk/>
          <pc:sldMk cId="3916791479" sldId="280"/>
        </pc:sldMkLst>
        <pc:spChg chg="del">
          <ac:chgData name="Hanna Brush" userId="a83fee8d7ea5646a" providerId="LiveId" clId="{2D0588C9-630A-4AC0-BE15-3D253B0CC98C}" dt="2022-03-17T15:56:10.803" v="1148" actId="700"/>
          <ac:spMkLst>
            <pc:docMk/>
            <pc:sldMk cId="3916791479" sldId="280"/>
            <ac:spMk id="2" creationId="{FD1B037D-F699-4582-8295-F395FC3AA269}"/>
          </ac:spMkLst>
        </pc:spChg>
        <pc:spChg chg="del">
          <ac:chgData name="Hanna Brush" userId="a83fee8d7ea5646a" providerId="LiveId" clId="{2D0588C9-630A-4AC0-BE15-3D253B0CC98C}" dt="2022-03-17T15:56:10.803" v="1148" actId="700"/>
          <ac:spMkLst>
            <pc:docMk/>
            <pc:sldMk cId="3916791479" sldId="280"/>
            <ac:spMk id="3" creationId="{DB6805A0-58BF-45D1-B278-EF33E3EC0AEF}"/>
          </ac:spMkLst>
        </pc:spChg>
        <pc:spChg chg="add mod ord">
          <ac:chgData name="Hanna Brush" userId="a83fee8d7ea5646a" providerId="LiveId" clId="{2D0588C9-630A-4AC0-BE15-3D253B0CC98C}" dt="2022-03-17T15:58:23.721" v="1207" actId="20577"/>
          <ac:spMkLst>
            <pc:docMk/>
            <pc:sldMk cId="3916791479" sldId="280"/>
            <ac:spMk id="5" creationId="{5463667F-C02D-4086-92C3-9B5FB206E375}"/>
          </ac:spMkLst>
        </pc:spChg>
        <pc:spChg chg="add mod ord">
          <ac:chgData name="Hanna Brush" userId="a83fee8d7ea5646a" providerId="LiveId" clId="{2D0588C9-630A-4AC0-BE15-3D253B0CC98C}" dt="2022-03-21T21:48:17.808" v="2520" actId="20577"/>
          <ac:spMkLst>
            <pc:docMk/>
            <pc:sldMk cId="3916791479" sldId="280"/>
            <ac:spMk id="6" creationId="{BC933C77-ACB1-4B87-BEF2-8090DDB2B94C}"/>
          </ac:spMkLst>
        </pc:spChg>
        <pc:picChg chg="add mod">
          <ac:chgData name="Hanna Brush" userId="a83fee8d7ea5646a" providerId="LiveId" clId="{2D0588C9-630A-4AC0-BE15-3D253B0CC98C}" dt="2022-03-17T15:56:56.197" v="1177" actId="1076"/>
          <ac:picMkLst>
            <pc:docMk/>
            <pc:sldMk cId="3916791479" sldId="280"/>
            <ac:picMk id="4" creationId="{6ED0AA8C-25D2-48D9-8A3D-41AD7A8BAE92}"/>
          </ac:picMkLst>
        </pc:picChg>
      </pc:sldChg>
      <pc:sldChg chg="addSp delSp modSp new mod">
        <pc:chgData name="Hanna Brush" userId="a83fee8d7ea5646a" providerId="LiveId" clId="{2D0588C9-630A-4AC0-BE15-3D253B0CC98C}" dt="2022-03-21T21:34:51.528" v="2377"/>
        <pc:sldMkLst>
          <pc:docMk/>
          <pc:sldMk cId="128046219" sldId="281"/>
        </pc:sldMkLst>
        <pc:spChg chg="mod">
          <ac:chgData name="Hanna Brush" userId="a83fee8d7ea5646a" providerId="LiveId" clId="{2D0588C9-630A-4AC0-BE15-3D253B0CC98C}" dt="2022-03-17T15:58:42.140" v="1232" actId="207"/>
          <ac:spMkLst>
            <pc:docMk/>
            <pc:sldMk cId="128046219" sldId="281"/>
            <ac:spMk id="2" creationId="{C332FB92-48FF-456E-9476-CFC0C2E68925}"/>
          </ac:spMkLst>
        </pc:spChg>
        <pc:spChg chg="mod">
          <ac:chgData name="Hanna Brush" userId="a83fee8d7ea5646a" providerId="LiveId" clId="{2D0588C9-630A-4AC0-BE15-3D253B0CC98C}" dt="2022-03-17T16:03:43.251" v="1381" actId="14100"/>
          <ac:spMkLst>
            <pc:docMk/>
            <pc:sldMk cId="128046219" sldId="281"/>
            <ac:spMk id="3" creationId="{07FD3AD3-6171-4A9B-A0BD-2FE866C2BCAE}"/>
          </ac:spMkLst>
        </pc:spChg>
        <pc:spChg chg="add mod">
          <ac:chgData name="Hanna Brush" userId="a83fee8d7ea5646a" providerId="LiveId" clId="{2D0588C9-630A-4AC0-BE15-3D253B0CC98C}" dt="2022-03-21T21:33:58.928" v="2361" actId="1076"/>
          <ac:spMkLst>
            <pc:docMk/>
            <pc:sldMk cId="128046219" sldId="281"/>
            <ac:spMk id="5" creationId="{C8B9C4C5-E945-4E61-AB00-B3D4A108B112}"/>
          </ac:spMkLst>
        </pc:spChg>
        <pc:grpChg chg="del mod">
          <ac:chgData name="Hanna Brush" userId="a83fee8d7ea5646a" providerId="LiveId" clId="{2D0588C9-630A-4AC0-BE15-3D253B0CC98C}" dt="2022-03-21T19:53:38.467" v="2241"/>
          <ac:grpSpMkLst>
            <pc:docMk/>
            <pc:sldMk cId="128046219" sldId="281"/>
            <ac:grpSpMk id="21" creationId="{2203F9C3-3F69-420A-9E5D-2A64EFB90276}"/>
          </ac:grpSpMkLst>
        </pc:grpChg>
        <pc:grpChg chg="del mod">
          <ac:chgData name="Hanna Brush" userId="a83fee8d7ea5646a" providerId="LiveId" clId="{2D0588C9-630A-4AC0-BE15-3D253B0CC98C}" dt="2022-03-21T21:33:13.393" v="2355" actId="478"/>
          <ac:grpSpMkLst>
            <pc:docMk/>
            <pc:sldMk cId="128046219" sldId="281"/>
            <ac:grpSpMk id="26" creationId="{745F6F0D-4586-4C98-966C-2389425DF652}"/>
          </ac:grpSpMkLst>
        </pc:grpChg>
        <pc:grpChg chg="del mod">
          <ac:chgData name="Hanna Brush" userId="a83fee8d7ea5646a" providerId="LiveId" clId="{2D0588C9-630A-4AC0-BE15-3D253B0CC98C}" dt="2022-03-21T21:33:11.518" v="2353" actId="478"/>
          <ac:grpSpMkLst>
            <pc:docMk/>
            <pc:sldMk cId="128046219" sldId="281"/>
            <ac:grpSpMk id="29" creationId="{DDDD0FEF-0417-4417-A778-19DABC168567}"/>
          </ac:grpSpMkLst>
        </pc:grpChg>
        <pc:grpChg chg="del mod">
          <ac:chgData name="Hanna Brush" userId="a83fee8d7ea5646a" providerId="LiveId" clId="{2D0588C9-630A-4AC0-BE15-3D253B0CC98C}" dt="2022-03-21T21:34:44.608" v="2370"/>
          <ac:grpSpMkLst>
            <pc:docMk/>
            <pc:sldMk cId="128046219" sldId="281"/>
            <ac:grpSpMk id="36" creationId="{93543ADC-B5BB-4DE7-971B-E8A2A6AB18E5}"/>
          </ac:grpSpMkLst>
        </pc:grpChg>
        <pc:grpChg chg="mod">
          <ac:chgData name="Hanna Brush" userId="a83fee8d7ea5646a" providerId="LiveId" clId="{2D0588C9-630A-4AC0-BE15-3D253B0CC98C}" dt="2022-03-21T21:34:49.748" v="2374"/>
          <ac:grpSpMkLst>
            <pc:docMk/>
            <pc:sldMk cId="128046219" sldId="281"/>
            <ac:grpSpMk id="39" creationId="{47CC2A78-3890-4499-BFE7-CC6397092517}"/>
          </ac:grpSpMkLst>
        </pc:grpChg>
        <pc:grpChg chg="mod">
          <ac:chgData name="Hanna Brush" userId="a83fee8d7ea5646a" providerId="LiveId" clId="{2D0588C9-630A-4AC0-BE15-3D253B0CC98C}" dt="2022-03-21T21:34:51.528" v="2377"/>
          <ac:grpSpMkLst>
            <pc:docMk/>
            <pc:sldMk cId="128046219" sldId="281"/>
            <ac:grpSpMk id="42" creationId="{ECEC3AB2-769B-4EBF-82F1-E16D36F713B5}"/>
          </ac:grpSpMkLst>
        </pc:grpChg>
        <pc:picChg chg="add mod modCrop">
          <ac:chgData name="Hanna Brush" userId="a83fee8d7ea5646a" providerId="LiveId" clId="{2D0588C9-630A-4AC0-BE15-3D253B0CC98C}" dt="2022-03-21T21:34:04.649" v="2363" actId="1076"/>
          <ac:picMkLst>
            <pc:docMk/>
            <pc:sldMk cId="128046219" sldId="281"/>
            <ac:picMk id="4" creationId="{CE9E2CD8-A61F-4BC5-BA42-151FD6409DEB}"/>
          </ac:picMkLst>
        </pc:picChg>
        <pc:picChg chg="add mod modCrop">
          <ac:chgData name="Hanna Brush" userId="a83fee8d7ea5646a" providerId="LiveId" clId="{2D0588C9-630A-4AC0-BE15-3D253B0CC98C}" dt="2022-03-21T21:34:02.458" v="2362" actId="1076"/>
          <ac:picMkLst>
            <pc:docMk/>
            <pc:sldMk cId="128046219" sldId="281"/>
            <ac:picMk id="31" creationId="{FD3C6711-31D8-4F36-842E-1163225CE26B}"/>
          </ac:picMkLst>
        </pc:picChg>
        <pc:inkChg chg="add del">
          <ac:chgData name="Hanna Brush" userId="a83fee8d7ea5646a" providerId="LiveId" clId="{2D0588C9-630A-4AC0-BE15-3D253B0CC98C}" dt="2022-03-21T18:30:14.998" v="2219"/>
          <ac:inkMkLst>
            <pc:docMk/>
            <pc:sldMk cId="128046219" sldId="281"/>
            <ac:inkMk id="6" creationId="{A2BDDBF4-34C8-48CE-8A1A-7B10832FB711}"/>
          </ac:inkMkLst>
        </pc:inkChg>
        <pc:inkChg chg="add del">
          <ac:chgData name="Hanna Brush" userId="a83fee8d7ea5646a" providerId="LiveId" clId="{2D0588C9-630A-4AC0-BE15-3D253B0CC98C}" dt="2022-03-21T21:33:06.808" v="2349" actId="478"/>
          <ac:inkMkLst>
            <pc:docMk/>
            <pc:sldMk cId="128046219" sldId="281"/>
            <ac:inkMk id="7" creationId="{81ECD588-CCE0-4AB0-965D-03B868470E83}"/>
          </ac:inkMkLst>
        </pc:inkChg>
        <pc:inkChg chg="add del">
          <ac:chgData name="Hanna Brush" userId="a83fee8d7ea5646a" providerId="LiveId" clId="{2D0588C9-630A-4AC0-BE15-3D253B0CC98C}" dt="2022-03-21T18:30:22.536" v="2221"/>
          <ac:inkMkLst>
            <pc:docMk/>
            <pc:sldMk cId="128046219" sldId="281"/>
            <ac:inkMk id="8" creationId="{F650FE1B-27D5-446C-B997-9B3FE680F26E}"/>
          </ac:inkMkLst>
        </pc:inkChg>
        <pc:inkChg chg="add del">
          <ac:chgData name="Hanna Brush" userId="a83fee8d7ea5646a" providerId="LiveId" clId="{2D0588C9-630A-4AC0-BE15-3D253B0CC98C}" dt="2022-03-21T18:30:26.090" v="2223"/>
          <ac:inkMkLst>
            <pc:docMk/>
            <pc:sldMk cId="128046219" sldId="281"/>
            <ac:inkMk id="9" creationId="{61395398-C6F7-4F96-8FB7-908877C7216B}"/>
          </ac:inkMkLst>
        </pc:inkChg>
        <pc:inkChg chg="add del">
          <ac:chgData name="Hanna Brush" userId="a83fee8d7ea5646a" providerId="LiveId" clId="{2D0588C9-630A-4AC0-BE15-3D253B0CC98C}" dt="2022-03-21T18:30:33.006" v="2225"/>
          <ac:inkMkLst>
            <pc:docMk/>
            <pc:sldMk cId="128046219" sldId="281"/>
            <ac:inkMk id="10" creationId="{B30C614C-AF2B-4C30-9C76-D8A95ADC48D0}"/>
          </ac:inkMkLst>
        </pc:inkChg>
        <pc:inkChg chg="add del">
          <ac:chgData name="Hanna Brush" userId="a83fee8d7ea5646a" providerId="LiveId" clId="{2D0588C9-630A-4AC0-BE15-3D253B0CC98C}" dt="2022-03-21T21:33:09.218" v="2351" actId="478"/>
          <ac:inkMkLst>
            <pc:docMk/>
            <pc:sldMk cId="128046219" sldId="281"/>
            <ac:inkMk id="11" creationId="{F69AD3BB-9146-4C31-AEE2-4E4FF0B1AF6A}"/>
          </ac:inkMkLst>
        </pc:inkChg>
        <pc:inkChg chg="add del">
          <ac:chgData name="Hanna Brush" userId="a83fee8d7ea5646a" providerId="LiveId" clId="{2D0588C9-630A-4AC0-BE15-3D253B0CC98C}" dt="2022-03-21T18:31:15.980" v="2228"/>
          <ac:inkMkLst>
            <pc:docMk/>
            <pc:sldMk cId="128046219" sldId="281"/>
            <ac:inkMk id="12" creationId="{CAF9EFFF-9FC8-4F7E-AB6F-49384C5A4E7F}"/>
          </ac:inkMkLst>
        </pc:inkChg>
        <pc:inkChg chg="add del">
          <ac:chgData name="Hanna Brush" userId="a83fee8d7ea5646a" providerId="LiveId" clId="{2D0588C9-630A-4AC0-BE15-3D253B0CC98C}" dt="2022-03-21T21:33:10.428" v="2352" actId="478"/>
          <ac:inkMkLst>
            <pc:docMk/>
            <pc:sldMk cId="128046219" sldId="281"/>
            <ac:inkMk id="13" creationId="{514A23D8-E5FE-4EBC-9B23-65011B15E56B}"/>
          </ac:inkMkLst>
        </pc:inkChg>
        <pc:inkChg chg="add del">
          <ac:chgData name="Hanna Brush" userId="a83fee8d7ea5646a" providerId="LiveId" clId="{2D0588C9-630A-4AC0-BE15-3D253B0CC98C}" dt="2022-03-21T21:33:08.358" v="2350" actId="478"/>
          <ac:inkMkLst>
            <pc:docMk/>
            <pc:sldMk cId="128046219" sldId="281"/>
            <ac:inkMk id="14" creationId="{22592934-5281-444D-BF22-8EE519FE32A9}"/>
          </ac:inkMkLst>
        </pc:inkChg>
        <pc:inkChg chg="add del">
          <ac:chgData name="Hanna Brush" userId="a83fee8d7ea5646a" providerId="LiveId" clId="{2D0588C9-630A-4AC0-BE15-3D253B0CC98C}" dt="2022-03-21T21:33:12.508" v="2354" actId="478"/>
          <ac:inkMkLst>
            <pc:docMk/>
            <pc:sldMk cId="128046219" sldId="281"/>
            <ac:inkMk id="15" creationId="{B439195E-2B3D-4E90-9621-74792EB44F3F}"/>
          </ac:inkMkLst>
        </pc:inkChg>
        <pc:inkChg chg="add del">
          <ac:chgData name="Hanna Brush" userId="a83fee8d7ea5646a" providerId="LiveId" clId="{2D0588C9-630A-4AC0-BE15-3D253B0CC98C}" dt="2022-03-21T19:53:27.039" v="2233"/>
          <ac:inkMkLst>
            <pc:docMk/>
            <pc:sldMk cId="128046219" sldId="281"/>
            <ac:inkMk id="16" creationId="{7F716F32-9A15-40B2-B8B9-7896623BD95E}"/>
          </ac:inkMkLst>
        </pc:inkChg>
        <pc:inkChg chg="add del mod">
          <ac:chgData name="Hanna Brush" userId="a83fee8d7ea5646a" providerId="LiveId" clId="{2D0588C9-630A-4AC0-BE15-3D253B0CC98C}" dt="2022-03-21T19:53:38.467" v="2242"/>
          <ac:inkMkLst>
            <pc:docMk/>
            <pc:sldMk cId="128046219" sldId="281"/>
            <ac:inkMk id="17" creationId="{E7DE7945-99A3-4E3B-9620-A676CA8D26DC}"/>
          </ac:inkMkLst>
        </pc:inkChg>
        <pc:inkChg chg="add del mod">
          <ac:chgData name="Hanna Brush" userId="a83fee8d7ea5646a" providerId="LiveId" clId="{2D0588C9-630A-4AC0-BE15-3D253B0CC98C}" dt="2022-03-21T19:53:38.467" v="2241"/>
          <ac:inkMkLst>
            <pc:docMk/>
            <pc:sldMk cId="128046219" sldId="281"/>
            <ac:inkMk id="18" creationId="{BE970633-D4A4-41CD-A930-C83731EDBE85}"/>
          </ac:inkMkLst>
        </pc:inkChg>
        <pc:inkChg chg="add del mod">
          <ac:chgData name="Hanna Brush" userId="a83fee8d7ea5646a" providerId="LiveId" clId="{2D0588C9-630A-4AC0-BE15-3D253B0CC98C}" dt="2022-03-21T19:53:38.467" v="2240"/>
          <ac:inkMkLst>
            <pc:docMk/>
            <pc:sldMk cId="128046219" sldId="281"/>
            <ac:inkMk id="19" creationId="{0477BEED-B23C-49EE-B5EE-13CC4A537729}"/>
          </ac:inkMkLst>
        </pc:inkChg>
        <pc:inkChg chg="add del mod">
          <ac:chgData name="Hanna Brush" userId="a83fee8d7ea5646a" providerId="LiveId" clId="{2D0588C9-630A-4AC0-BE15-3D253B0CC98C}" dt="2022-03-21T19:53:38.467" v="2239"/>
          <ac:inkMkLst>
            <pc:docMk/>
            <pc:sldMk cId="128046219" sldId="281"/>
            <ac:inkMk id="20" creationId="{17EF62CF-EB50-4F9A-864D-925A7F9989F7}"/>
          </ac:inkMkLst>
        </pc:inkChg>
        <pc:inkChg chg="add del">
          <ac:chgData name="Hanna Brush" userId="a83fee8d7ea5646a" providerId="LiveId" clId="{2D0588C9-630A-4AC0-BE15-3D253B0CC98C}" dt="2022-03-21T19:53:46.626" v="2244"/>
          <ac:inkMkLst>
            <pc:docMk/>
            <pc:sldMk cId="128046219" sldId="281"/>
            <ac:inkMk id="22" creationId="{143FD98F-1AC8-4E60-8830-0E65FD3D8B02}"/>
          </ac:inkMkLst>
        </pc:inkChg>
        <pc:inkChg chg="add del">
          <ac:chgData name="Hanna Brush" userId="a83fee8d7ea5646a" providerId="LiveId" clId="{2D0588C9-630A-4AC0-BE15-3D253B0CC98C}" dt="2022-03-21T19:53:50.161" v="2246"/>
          <ac:inkMkLst>
            <pc:docMk/>
            <pc:sldMk cId="128046219" sldId="281"/>
            <ac:inkMk id="23" creationId="{B11DE630-0E2D-406D-BC88-8E83BFDFF7AC}"/>
          </ac:inkMkLst>
        </pc:inkChg>
        <pc:inkChg chg="add mod">
          <ac:chgData name="Hanna Brush" userId="a83fee8d7ea5646a" providerId="LiveId" clId="{2D0588C9-630A-4AC0-BE15-3D253B0CC98C}" dt="2022-03-21T19:53:55.376" v="2249"/>
          <ac:inkMkLst>
            <pc:docMk/>
            <pc:sldMk cId="128046219" sldId="281"/>
            <ac:inkMk id="24" creationId="{6643E4E4-237F-4F54-B15B-FE95DD9D0185}"/>
          </ac:inkMkLst>
        </pc:inkChg>
        <pc:inkChg chg="add mod">
          <ac:chgData name="Hanna Brush" userId="a83fee8d7ea5646a" providerId="LiveId" clId="{2D0588C9-630A-4AC0-BE15-3D253B0CC98C}" dt="2022-03-21T19:53:55.376" v="2249"/>
          <ac:inkMkLst>
            <pc:docMk/>
            <pc:sldMk cId="128046219" sldId="281"/>
            <ac:inkMk id="25" creationId="{7AAFA4D3-6F3A-4033-BC75-0FB9315ADB16}"/>
          </ac:inkMkLst>
        </pc:inkChg>
        <pc:inkChg chg="add mod">
          <ac:chgData name="Hanna Brush" userId="a83fee8d7ea5646a" providerId="LiveId" clId="{2D0588C9-630A-4AC0-BE15-3D253B0CC98C}" dt="2022-03-21T19:54:00.205" v="2252"/>
          <ac:inkMkLst>
            <pc:docMk/>
            <pc:sldMk cId="128046219" sldId="281"/>
            <ac:inkMk id="27" creationId="{0EC213A6-4AF8-44DE-808F-165719A899CB}"/>
          </ac:inkMkLst>
        </pc:inkChg>
        <pc:inkChg chg="add mod">
          <ac:chgData name="Hanna Brush" userId="a83fee8d7ea5646a" providerId="LiveId" clId="{2D0588C9-630A-4AC0-BE15-3D253B0CC98C}" dt="2022-03-21T19:54:00.205" v="2252"/>
          <ac:inkMkLst>
            <pc:docMk/>
            <pc:sldMk cId="128046219" sldId="281"/>
            <ac:inkMk id="28" creationId="{0882F979-1A9F-4B29-B64C-3D82E18DF641}"/>
          </ac:inkMkLst>
        </pc:inkChg>
        <pc:inkChg chg="add del mod">
          <ac:chgData name="Hanna Brush" userId="a83fee8d7ea5646a" providerId="LiveId" clId="{2D0588C9-630A-4AC0-BE15-3D253B0CC98C}" dt="2022-03-21T21:34:44.608" v="2370"/>
          <ac:inkMkLst>
            <pc:docMk/>
            <pc:sldMk cId="128046219" sldId="281"/>
            <ac:inkMk id="34" creationId="{E18CDBCE-1D13-48E7-8E0F-DCBDBFA2D81E}"/>
          </ac:inkMkLst>
        </pc:inkChg>
        <pc:inkChg chg="add del mod">
          <ac:chgData name="Hanna Brush" userId="a83fee8d7ea5646a" providerId="LiveId" clId="{2D0588C9-630A-4AC0-BE15-3D253B0CC98C}" dt="2022-03-21T21:34:44.608" v="2371"/>
          <ac:inkMkLst>
            <pc:docMk/>
            <pc:sldMk cId="128046219" sldId="281"/>
            <ac:inkMk id="35" creationId="{D01394D1-93FC-43EC-94C7-F52A910CAB36}"/>
          </ac:inkMkLst>
        </pc:inkChg>
        <pc:inkChg chg="add mod">
          <ac:chgData name="Hanna Brush" userId="a83fee8d7ea5646a" providerId="LiveId" clId="{2D0588C9-630A-4AC0-BE15-3D253B0CC98C}" dt="2022-03-21T21:34:49.748" v="2374"/>
          <ac:inkMkLst>
            <pc:docMk/>
            <pc:sldMk cId="128046219" sldId="281"/>
            <ac:inkMk id="37" creationId="{6DBCE624-B178-41B6-9DBA-91EC777222E9}"/>
          </ac:inkMkLst>
        </pc:inkChg>
        <pc:inkChg chg="add mod">
          <ac:chgData name="Hanna Brush" userId="a83fee8d7ea5646a" providerId="LiveId" clId="{2D0588C9-630A-4AC0-BE15-3D253B0CC98C}" dt="2022-03-21T21:34:49.748" v="2374"/>
          <ac:inkMkLst>
            <pc:docMk/>
            <pc:sldMk cId="128046219" sldId="281"/>
            <ac:inkMk id="38" creationId="{E504D523-5CA2-4952-BD44-E519AB54304E}"/>
          </ac:inkMkLst>
        </pc:inkChg>
        <pc:inkChg chg="add mod">
          <ac:chgData name="Hanna Brush" userId="a83fee8d7ea5646a" providerId="LiveId" clId="{2D0588C9-630A-4AC0-BE15-3D253B0CC98C}" dt="2022-03-21T21:34:51.528" v="2377"/>
          <ac:inkMkLst>
            <pc:docMk/>
            <pc:sldMk cId="128046219" sldId="281"/>
            <ac:inkMk id="40" creationId="{51D6D990-B940-4106-A74F-65A86FE48B43}"/>
          </ac:inkMkLst>
        </pc:inkChg>
        <pc:inkChg chg="add mod">
          <ac:chgData name="Hanna Brush" userId="a83fee8d7ea5646a" providerId="LiveId" clId="{2D0588C9-630A-4AC0-BE15-3D253B0CC98C}" dt="2022-03-21T21:34:51.528" v="2377"/>
          <ac:inkMkLst>
            <pc:docMk/>
            <pc:sldMk cId="128046219" sldId="281"/>
            <ac:inkMk id="41" creationId="{E1251C71-E4BB-4D59-935E-6C5ADD65A566}"/>
          </ac:inkMkLst>
        </pc:inkChg>
        <pc:cxnChg chg="add del mod">
          <ac:chgData name="Hanna Brush" userId="a83fee8d7ea5646a" providerId="LiveId" clId="{2D0588C9-630A-4AC0-BE15-3D253B0CC98C}" dt="2022-03-21T21:34:29.918" v="2366" actId="478"/>
          <ac:cxnSpMkLst>
            <pc:docMk/>
            <pc:sldMk cId="128046219" sldId="281"/>
            <ac:cxnSpMk id="33" creationId="{AC93DDD0-3029-4300-91E9-AD4A9627CD85}"/>
          </ac:cxnSpMkLst>
        </pc:cxnChg>
      </pc:sldChg>
      <pc:sldChg chg="addSp delSp modSp new mod ord setBg">
        <pc:chgData name="Hanna Brush" userId="a83fee8d7ea5646a" providerId="LiveId" clId="{2D0588C9-630A-4AC0-BE15-3D253B0CC98C}" dt="2022-03-24T22:04:08.128" v="4130"/>
        <pc:sldMkLst>
          <pc:docMk/>
          <pc:sldMk cId="3908191933" sldId="282"/>
        </pc:sldMkLst>
        <pc:spChg chg="del">
          <ac:chgData name="Hanna Brush" userId="a83fee8d7ea5646a" providerId="LiveId" clId="{2D0588C9-630A-4AC0-BE15-3D253B0CC98C}" dt="2022-03-17T16:11:42.115" v="1454" actId="26606"/>
          <ac:spMkLst>
            <pc:docMk/>
            <pc:sldMk cId="3908191933" sldId="282"/>
            <ac:spMk id="2" creationId="{EA60D88D-06B0-43C1-87A9-804B655D532F}"/>
          </ac:spMkLst>
        </pc:spChg>
        <pc:spChg chg="del">
          <ac:chgData name="Hanna Brush" userId="a83fee8d7ea5646a" providerId="LiveId" clId="{2D0588C9-630A-4AC0-BE15-3D253B0CC98C}" dt="2022-03-17T16:11:42.115" v="1454" actId="26606"/>
          <ac:spMkLst>
            <pc:docMk/>
            <pc:sldMk cId="3908191933" sldId="282"/>
            <ac:spMk id="3" creationId="{2FF46E9F-4CFE-473C-BDBB-439066985EFE}"/>
          </ac:spMkLst>
        </pc:spChg>
        <pc:picChg chg="add mod">
          <ac:chgData name="Hanna Brush" userId="a83fee8d7ea5646a" providerId="LiveId" clId="{2D0588C9-630A-4AC0-BE15-3D253B0CC98C}" dt="2022-03-17T16:11:42.115" v="1454" actId="26606"/>
          <ac:picMkLst>
            <pc:docMk/>
            <pc:sldMk cId="3908191933" sldId="282"/>
            <ac:picMk id="4" creationId="{462CC18D-2C70-490A-ACD6-0DFDD889B35F}"/>
          </ac:picMkLst>
        </pc:picChg>
      </pc:sldChg>
      <pc:sldChg chg="addSp modSp new mod">
        <pc:chgData name="Hanna Brush" userId="a83fee8d7ea5646a" providerId="LiveId" clId="{2D0588C9-630A-4AC0-BE15-3D253B0CC98C}" dt="2022-03-21T21:30:38.627" v="2337" actId="1076"/>
        <pc:sldMkLst>
          <pc:docMk/>
          <pc:sldMk cId="1704911216" sldId="283"/>
        </pc:sldMkLst>
        <pc:spChg chg="mod">
          <ac:chgData name="Hanna Brush" userId="a83fee8d7ea5646a" providerId="LiveId" clId="{2D0588C9-630A-4AC0-BE15-3D253B0CC98C}" dt="2022-03-21T20:00:21.946" v="2284" actId="207"/>
          <ac:spMkLst>
            <pc:docMk/>
            <pc:sldMk cId="1704911216" sldId="283"/>
            <ac:spMk id="2" creationId="{3B9A4946-177B-4B17-AEBD-FF002FABD277}"/>
          </ac:spMkLst>
        </pc:spChg>
        <pc:spChg chg="mod">
          <ac:chgData name="Hanna Brush" userId="a83fee8d7ea5646a" providerId="LiveId" clId="{2D0588C9-630A-4AC0-BE15-3D253B0CC98C}" dt="2022-03-21T20:01:47.753" v="2295" actId="14100"/>
          <ac:spMkLst>
            <pc:docMk/>
            <pc:sldMk cId="1704911216" sldId="283"/>
            <ac:spMk id="3" creationId="{4BD50321-C448-43DA-AF82-6D25F70A1B01}"/>
          </ac:spMkLst>
        </pc:spChg>
        <pc:spChg chg="add mod">
          <ac:chgData name="Hanna Brush" userId="a83fee8d7ea5646a" providerId="LiveId" clId="{2D0588C9-630A-4AC0-BE15-3D253B0CC98C}" dt="2022-03-21T21:30:24.419" v="2324" actId="1076"/>
          <ac:spMkLst>
            <pc:docMk/>
            <pc:sldMk cId="1704911216" sldId="283"/>
            <ac:spMk id="6" creationId="{A1790C85-97D8-4538-9719-AF3F96B8B06A}"/>
          </ac:spMkLst>
        </pc:spChg>
        <pc:spChg chg="add mod">
          <ac:chgData name="Hanna Brush" userId="a83fee8d7ea5646a" providerId="LiveId" clId="{2D0588C9-630A-4AC0-BE15-3D253B0CC98C}" dt="2022-03-21T21:30:38.627" v="2337" actId="1076"/>
          <ac:spMkLst>
            <pc:docMk/>
            <pc:sldMk cId="1704911216" sldId="283"/>
            <ac:spMk id="7" creationId="{D2DCCFD1-38B6-42BD-B6C3-6A6F91B78A9B}"/>
          </ac:spMkLst>
        </pc:spChg>
        <pc:picChg chg="add mod">
          <ac:chgData name="Hanna Brush" userId="a83fee8d7ea5646a" providerId="LiveId" clId="{2D0588C9-630A-4AC0-BE15-3D253B0CC98C}" dt="2022-03-21T21:29:56.694" v="2312" actId="1076"/>
          <ac:picMkLst>
            <pc:docMk/>
            <pc:sldMk cId="1704911216" sldId="283"/>
            <ac:picMk id="4" creationId="{8E537F7B-EFED-4671-906E-3F1DCEFD8703}"/>
          </ac:picMkLst>
        </pc:picChg>
        <pc:picChg chg="add mod">
          <ac:chgData name="Hanna Brush" userId="a83fee8d7ea5646a" providerId="LiveId" clId="{2D0588C9-630A-4AC0-BE15-3D253B0CC98C}" dt="2022-03-21T21:29:51.696" v="2310" actId="14100"/>
          <ac:picMkLst>
            <pc:docMk/>
            <pc:sldMk cId="1704911216" sldId="283"/>
            <ac:picMk id="5" creationId="{186966C1-61DD-4361-852B-4A91560BFC23}"/>
          </ac:picMkLst>
        </pc:picChg>
      </pc:sldChg>
      <pc:sldChg chg="addSp delSp modSp new mod ord modAnim">
        <pc:chgData name="Hanna Brush" userId="a83fee8d7ea5646a" providerId="LiveId" clId="{2D0588C9-630A-4AC0-BE15-3D253B0CC98C}" dt="2022-03-24T22:11:42.838" v="4192" actId="207"/>
        <pc:sldMkLst>
          <pc:docMk/>
          <pc:sldMk cId="2319763579" sldId="284"/>
        </pc:sldMkLst>
        <pc:spChg chg="mod">
          <ac:chgData name="Hanna Brush" userId="a83fee8d7ea5646a" providerId="LiveId" clId="{2D0588C9-630A-4AC0-BE15-3D253B0CC98C}" dt="2022-03-24T22:11:42.838" v="4192" actId="207"/>
          <ac:spMkLst>
            <pc:docMk/>
            <pc:sldMk cId="2319763579" sldId="284"/>
            <ac:spMk id="2" creationId="{E68614E4-50A8-4346-BB3A-133FBCF206D7}"/>
          </ac:spMkLst>
        </pc:spChg>
        <pc:spChg chg="del">
          <ac:chgData name="Hanna Brush" userId="a83fee8d7ea5646a" providerId="LiveId" clId="{2D0588C9-630A-4AC0-BE15-3D253B0CC98C}" dt="2022-03-21T21:44:41.938" v="2391"/>
          <ac:spMkLst>
            <pc:docMk/>
            <pc:sldMk cId="2319763579" sldId="284"/>
            <ac:spMk id="3" creationId="{F3E2E9C9-3172-49C2-9118-A203BDD3B897}"/>
          </ac:spMkLst>
        </pc:spChg>
        <pc:picChg chg="add mod">
          <ac:chgData name="Hanna Brush" userId="a83fee8d7ea5646a" providerId="LiveId" clId="{2D0588C9-630A-4AC0-BE15-3D253B0CC98C}" dt="2022-03-21T21:44:49.288" v="2393" actId="1076"/>
          <ac:picMkLst>
            <pc:docMk/>
            <pc:sldMk cId="2319763579" sldId="284"/>
            <ac:picMk id="4" creationId="{0195D4F0-CCF7-4D3E-B33E-FC5CFD270B0E}"/>
          </ac:picMkLst>
        </pc:picChg>
        <pc:picChg chg="add mod">
          <ac:chgData name="Hanna Brush" userId="a83fee8d7ea5646a" providerId="LiveId" clId="{2D0588C9-630A-4AC0-BE15-3D253B0CC98C}" dt="2022-03-21T21:45:04.063" v="2395" actId="1076"/>
          <ac:picMkLst>
            <pc:docMk/>
            <pc:sldMk cId="2319763579" sldId="284"/>
            <ac:picMk id="5" creationId="{7F5AFB34-46CB-412F-8125-0F574F870784}"/>
          </ac:picMkLst>
        </pc:picChg>
      </pc:sldChg>
      <pc:sldChg chg="addSp delSp modSp add mod modAnim">
        <pc:chgData name="Hanna Brush" userId="a83fee8d7ea5646a" providerId="LiveId" clId="{2D0588C9-630A-4AC0-BE15-3D253B0CC98C}" dt="2022-03-25T17:00:16.929" v="4512" actId="478"/>
        <pc:sldMkLst>
          <pc:docMk/>
          <pc:sldMk cId="4288659867" sldId="285"/>
        </pc:sldMkLst>
        <pc:spChg chg="add del mod">
          <ac:chgData name="Hanna Brush" userId="a83fee8d7ea5646a" providerId="LiveId" clId="{2D0588C9-630A-4AC0-BE15-3D253B0CC98C}" dt="2022-03-25T17:00:16.929" v="4512" actId="478"/>
          <ac:spMkLst>
            <pc:docMk/>
            <pc:sldMk cId="4288659867" sldId="285"/>
            <ac:spMk id="3" creationId="{0AFFD700-BE85-4CB5-8CF7-3659F4DB0218}"/>
          </ac:spMkLst>
        </pc:spChg>
        <pc:spChg chg="del">
          <ac:chgData name="Hanna Brush" userId="a83fee8d7ea5646a" providerId="LiveId" clId="{2D0588C9-630A-4AC0-BE15-3D253B0CC98C}" dt="2022-03-21T21:45:41.398" v="2399" actId="478"/>
          <ac:spMkLst>
            <pc:docMk/>
            <pc:sldMk cId="4288659867" sldId="285"/>
            <ac:spMk id="6" creationId="{BC933C77-ACB1-4B87-BEF2-8090DDB2B94C}"/>
          </ac:spMkLst>
        </pc:spChg>
        <pc:picChg chg="del">
          <ac:chgData name="Hanna Brush" userId="a83fee8d7ea5646a" providerId="LiveId" clId="{2D0588C9-630A-4AC0-BE15-3D253B0CC98C}" dt="2022-03-21T21:45:44.283" v="2400" actId="478"/>
          <ac:picMkLst>
            <pc:docMk/>
            <pc:sldMk cId="4288659867" sldId="285"/>
            <ac:picMk id="4" creationId="{6ED0AA8C-25D2-48D9-8A3D-41AD7A8BAE92}"/>
          </ac:picMkLst>
        </pc:picChg>
        <pc:picChg chg="add mod">
          <ac:chgData name="Hanna Brush" userId="a83fee8d7ea5646a" providerId="LiveId" clId="{2D0588C9-630A-4AC0-BE15-3D253B0CC98C}" dt="2022-03-21T21:48:29.368" v="2521" actId="1076"/>
          <ac:picMkLst>
            <pc:docMk/>
            <pc:sldMk cId="4288659867" sldId="285"/>
            <ac:picMk id="7" creationId="{9A4ACC32-3DD2-406C-8DD8-59B4D6759E69}"/>
          </ac:picMkLst>
        </pc:picChg>
        <pc:picChg chg="add mod">
          <ac:chgData name="Hanna Brush" userId="a83fee8d7ea5646a" providerId="LiveId" clId="{2D0588C9-630A-4AC0-BE15-3D253B0CC98C}" dt="2022-03-21T21:48:39.878" v="2523" actId="1076"/>
          <ac:picMkLst>
            <pc:docMk/>
            <pc:sldMk cId="4288659867" sldId="285"/>
            <ac:picMk id="8" creationId="{9345BE80-578B-4DB1-8D80-862E5F76A4F1}"/>
          </ac:picMkLst>
        </pc:picChg>
      </pc:sldChg>
      <pc:sldChg chg="addSp delSp modSp new mod delAnim modAnim">
        <pc:chgData name="Hanna Brush" userId="a83fee8d7ea5646a" providerId="LiveId" clId="{2D0588C9-630A-4AC0-BE15-3D253B0CC98C}" dt="2022-03-25T17:06:10.708" v="4513" actId="478"/>
        <pc:sldMkLst>
          <pc:docMk/>
          <pc:sldMk cId="1481652245" sldId="286"/>
        </pc:sldMkLst>
        <pc:spChg chg="mod">
          <ac:chgData name="Hanna Brush" userId="a83fee8d7ea5646a" providerId="LiveId" clId="{2D0588C9-630A-4AC0-BE15-3D253B0CC98C}" dt="2022-03-21T21:50:14.489" v="2546" actId="207"/>
          <ac:spMkLst>
            <pc:docMk/>
            <pc:sldMk cId="1481652245" sldId="286"/>
            <ac:spMk id="2" creationId="{3B2DEEF1-D633-48D6-A617-A66072C27ACD}"/>
          </ac:spMkLst>
        </pc:spChg>
        <pc:spChg chg="del">
          <ac:chgData name="Hanna Brush" userId="a83fee8d7ea5646a" providerId="LiveId" clId="{2D0588C9-630A-4AC0-BE15-3D253B0CC98C}" dt="2022-03-25T17:06:10.708" v="4513" actId="478"/>
          <ac:spMkLst>
            <pc:docMk/>
            <pc:sldMk cId="1481652245" sldId="286"/>
            <ac:spMk id="3" creationId="{259C1C78-4ECE-4431-B784-D3B48778DA41}"/>
          </ac:spMkLst>
        </pc:spChg>
        <pc:spChg chg="add mod">
          <ac:chgData name="Hanna Brush" userId="a83fee8d7ea5646a" providerId="LiveId" clId="{2D0588C9-630A-4AC0-BE15-3D253B0CC98C}" dt="2022-03-21T22:03:33.108" v="2660" actId="20577"/>
          <ac:spMkLst>
            <pc:docMk/>
            <pc:sldMk cId="1481652245" sldId="286"/>
            <ac:spMk id="6" creationId="{790AD50B-A8E4-4787-8CE7-6C9E3067AFA2}"/>
          </ac:spMkLst>
        </pc:spChg>
        <pc:picChg chg="add mod">
          <ac:chgData name="Hanna Brush" userId="a83fee8d7ea5646a" providerId="LiveId" clId="{2D0588C9-630A-4AC0-BE15-3D253B0CC98C}" dt="2022-03-21T22:00:01.238" v="2625" actId="1076"/>
          <ac:picMkLst>
            <pc:docMk/>
            <pc:sldMk cId="1481652245" sldId="286"/>
            <ac:picMk id="4" creationId="{3C914F24-550D-45D9-A052-48BC57C0A8BC}"/>
          </ac:picMkLst>
        </pc:picChg>
        <pc:picChg chg="add del mod">
          <ac:chgData name="Hanna Brush" userId="a83fee8d7ea5646a" providerId="LiveId" clId="{2D0588C9-630A-4AC0-BE15-3D253B0CC98C}" dt="2022-03-21T21:59:11.008" v="2604" actId="478"/>
          <ac:picMkLst>
            <pc:docMk/>
            <pc:sldMk cId="1481652245" sldId="286"/>
            <ac:picMk id="5" creationId="{CD965FD0-F285-463D-BB11-FAEBA0E9CC90}"/>
          </ac:picMkLst>
        </pc:picChg>
        <pc:picChg chg="add del mod">
          <ac:chgData name="Hanna Brush" userId="a83fee8d7ea5646a" providerId="LiveId" clId="{2D0588C9-630A-4AC0-BE15-3D253B0CC98C}" dt="2022-03-21T22:03:01.447" v="2645" actId="478"/>
          <ac:picMkLst>
            <pc:docMk/>
            <pc:sldMk cId="1481652245" sldId="286"/>
            <ac:picMk id="7" creationId="{F0169D21-79E5-43D1-A64A-9A52C3AC5B50}"/>
          </ac:picMkLst>
        </pc:picChg>
        <pc:picChg chg="add mod">
          <ac:chgData name="Hanna Brush" userId="a83fee8d7ea5646a" providerId="LiveId" clId="{2D0588C9-630A-4AC0-BE15-3D253B0CC98C}" dt="2022-03-21T22:03:06.676" v="2647" actId="1076"/>
          <ac:picMkLst>
            <pc:docMk/>
            <pc:sldMk cId="1481652245" sldId="286"/>
            <ac:picMk id="8" creationId="{C7632438-B0F4-4244-B49F-99A5D671D811}"/>
          </ac:picMkLst>
        </pc:picChg>
      </pc:sldChg>
      <pc:sldChg chg="addSp delSp modSp new mod setBg modClrScheme chgLayout">
        <pc:chgData name="Hanna Brush" userId="a83fee8d7ea5646a" providerId="LiveId" clId="{2D0588C9-630A-4AC0-BE15-3D253B0CC98C}" dt="2022-03-24T22:28:04.878" v="4296" actId="478"/>
        <pc:sldMkLst>
          <pc:docMk/>
          <pc:sldMk cId="3753870956" sldId="287"/>
        </pc:sldMkLst>
        <pc:spChg chg="mod ord">
          <ac:chgData name="Hanna Brush" userId="a83fee8d7ea5646a" providerId="LiveId" clId="{2D0588C9-630A-4AC0-BE15-3D253B0CC98C}" dt="2022-03-21T22:15:51.588" v="2929" actId="207"/>
          <ac:spMkLst>
            <pc:docMk/>
            <pc:sldMk cId="3753870956" sldId="287"/>
            <ac:spMk id="2" creationId="{7D499D7B-D11D-43BE-B186-15CF14F9E1CC}"/>
          </ac:spMkLst>
        </pc:spChg>
        <pc:spChg chg="del">
          <ac:chgData name="Hanna Brush" userId="a83fee8d7ea5646a" providerId="LiveId" clId="{2D0588C9-630A-4AC0-BE15-3D253B0CC98C}" dt="2022-03-21T22:10:45.407" v="2842" actId="931"/>
          <ac:spMkLst>
            <pc:docMk/>
            <pc:sldMk cId="3753870956" sldId="287"/>
            <ac:spMk id="3" creationId="{7C92FE93-0E6F-46E9-ABC2-BFAB3BC062BE}"/>
          </ac:spMkLst>
        </pc:spChg>
        <pc:spChg chg="add del mod ord">
          <ac:chgData name="Hanna Brush" userId="a83fee8d7ea5646a" providerId="LiveId" clId="{2D0588C9-630A-4AC0-BE15-3D253B0CC98C}" dt="2022-03-21T22:11:01.518" v="2846" actId="700"/>
          <ac:spMkLst>
            <pc:docMk/>
            <pc:sldMk cId="3753870956" sldId="287"/>
            <ac:spMk id="6" creationId="{78CECB73-F1BD-4E0E-8C04-50769F3BBCDF}"/>
          </ac:spMkLst>
        </pc:spChg>
        <pc:spChg chg="add">
          <ac:chgData name="Hanna Brush" userId="a83fee8d7ea5646a" providerId="LiveId" clId="{2D0588C9-630A-4AC0-BE15-3D253B0CC98C}" dt="2022-03-21T22:11:26.218" v="2847" actId="26606"/>
          <ac:spMkLst>
            <pc:docMk/>
            <pc:sldMk cId="3753870956" sldId="287"/>
            <ac:spMk id="10" creationId="{665DBBEF-238B-476B-96AB-8AAC3224ECEA}"/>
          </ac:spMkLst>
        </pc:spChg>
        <pc:spChg chg="add">
          <ac:chgData name="Hanna Brush" userId="a83fee8d7ea5646a" providerId="LiveId" clId="{2D0588C9-630A-4AC0-BE15-3D253B0CC98C}" dt="2022-03-21T22:11:26.218" v="2847" actId="26606"/>
          <ac:spMkLst>
            <pc:docMk/>
            <pc:sldMk cId="3753870956" sldId="287"/>
            <ac:spMk id="12" creationId="{3FCFB1DE-0B7E-48CC-BA90-B2AB0889F9D6}"/>
          </ac:spMkLst>
        </pc:spChg>
        <pc:picChg chg="del">
          <ac:chgData name="Hanna Brush" userId="a83fee8d7ea5646a" providerId="LiveId" clId="{2D0588C9-630A-4AC0-BE15-3D253B0CC98C}" dt="2022-03-24T22:28:04.878" v="4296" actId="478"/>
          <ac:picMkLst>
            <pc:docMk/>
            <pc:sldMk cId="3753870956" sldId="287"/>
            <ac:picMk id="3" creationId="{127645FA-C86F-463F-A673-525D573254AD}"/>
          </ac:picMkLst>
        </pc:picChg>
        <pc:picChg chg="add mod ord">
          <ac:chgData name="Hanna Brush" userId="a83fee8d7ea5646a" providerId="LiveId" clId="{2D0588C9-630A-4AC0-BE15-3D253B0CC98C}" dt="2022-03-21T22:11:26.218" v="2847" actId="26606"/>
          <ac:picMkLst>
            <pc:docMk/>
            <pc:sldMk cId="3753870956" sldId="287"/>
            <ac:picMk id="5" creationId="{C4756679-1B5B-4D9A-9B89-EB53C67795AB}"/>
          </ac:picMkLst>
        </pc:picChg>
      </pc:sldChg>
      <pc:sldChg chg="addSp delSp modSp new mod chgLayout">
        <pc:chgData name="Hanna Brush" userId="a83fee8d7ea5646a" providerId="LiveId" clId="{2D0588C9-630A-4AC0-BE15-3D253B0CC98C}" dt="2022-03-21T22:21:32.413" v="3239" actId="20577"/>
        <pc:sldMkLst>
          <pc:docMk/>
          <pc:sldMk cId="1730602021" sldId="288"/>
        </pc:sldMkLst>
        <pc:spChg chg="mod ord">
          <ac:chgData name="Hanna Brush" userId="a83fee8d7ea5646a" providerId="LiveId" clId="{2D0588C9-630A-4AC0-BE15-3D253B0CC98C}" dt="2022-03-21T22:16:05.438" v="2931" actId="700"/>
          <ac:spMkLst>
            <pc:docMk/>
            <pc:sldMk cId="1730602021" sldId="288"/>
            <ac:spMk id="2" creationId="{2AB1AA16-D69E-487A-B722-5E48CE942A2E}"/>
          </ac:spMkLst>
        </pc:spChg>
        <pc:spChg chg="del">
          <ac:chgData name="Hanna Brush" userId="a83fee8d7ea5646a" providerId="LiveId" clId="{2D0588C9-630A-4AC0-BE15-3D253B0CC98C}" dt="2022-03-21T22:13:00.427" v="2849"/>
          <ac:spMkLst>
            <pc:docMk/>
            <pc:sldMk cId="1730602021" sldId="288"/>
            <ac:spMk id="3" creationId="{0DA36D8E-2503-47B3-90FD-A87F85227832}"/>
          </ac:spMkLst>
        </pc:spChg>
        <pc:spChg chg="add mod">
          <ac:chgData name="Hanna Brush" userId="a83fee8d7ea5646a" providerId="LiveId" clId="{2D0588C9-630A-4AC0-BE15-3D253B0CC98C}" dt="2022-03-21T22:16:41.888" v="2933" actId="20577"/>
          <ac:spMkLst>
            <pc:docMk/>
            <pc:sldMk cId="1730602021" sldId="288"/>
            <ac:spMk id="36" creationId="{BC6395CF-CCE0-4A95-903F-25FBAD91ED5D}"/>
          </ac:spMkLst>
        </pc:spChg>
        <pc:spChg chg="add mod">
          <ac:chgData name="Hanna Brush" userId="a83fee8d7ea5646a" providerId="LiveId" clId="{2D0588C9-630A-4AC0-BE15-3D253B0CC98C}" dt="2022-03-21T22:21:32.413" v="3239" actId="20577"/>
          <ac:spMkLst>
            <pc:docMk/>
            <pc:sldMk cId="1730602021" sldId="288"/>
            <ac:spMk id="37" creationId="{7AC09E05-3CB5-4DAE-B6DA-C78FF831D4C3}"/>
          </ac:spMkLst>
        </pc:spChg>
        <pc:grpChg chg="del mod">
          <ac:chgData name="Hanna Brush" userId="a83fee8d7ea5646a" providerId="LiveId" clId="{2D0588C9-630A-4AC0-BE15-3D253B0CC98C}" dt="2022-03-21T22:14:37.041" v="2871"/>
          <ac:grpSpMkLst>
            <pc:docMk/>
            <pc:sldMk cId="1730602021" sldId="288"/>
            <ac:grpSpMk id="12" creationId="{6DE445DE-0705-4136-B3AA-420520491442}"/>
          </ac:grpSpMkLst>
        </pc:grpChg>
        <pc:grpChg chg="del mod">
          <ac:chgData name="Hanna Brush" userId="a83fee8d7ea5646a" providerId="LiveId" clId="{2D0588C9-630A-4AC0-BE15-3D253B0CC98C}" dt="2022-03-21T22:14:38.768" v="2874"/>
          <ac:grpSpMkLst>
            <pc:docMk/>
            <pc:sldMk cId="1730602021" sldId="288"/>
            <ac:grpSpMk id="15" creationId="{D6BD8B0E-2DE4-4A2D-9DB5-EB18F903DE3A}"/>
          </ac:grpSpMkLst>
        </pc:grpChg>
        <pc:grpChg chg="del mod">
          <ac:chgData name="Hanna Brush" userId="a83fee8d7ea5646a" providerId="LiveId" clId="{2D0588C9-630A-4AC0-BE15-3D253B0CC98C}" dt="2022-03-21T22:14:40.168" v="2877"/>
          <ac:grpSpMkLst>
            <pc:docMk/>
            <pc:sldMk cId="1730602021" sldId="288"/>
            <ac:grpSpMk id="18" creationId="{13E745EF-9A3F-4EAC-8260-6D898B1F350A}"/>
          </ac:grpSpMkLst>
        </pc:grpChg>
        <pc:grpChg chg="del mod">
          <ac:chgData name="Hanna Brush" userId="a83fee8d7ea5646a" providerId="LiveId" clId="{2D0588C9-630A-4AC0-BE15-3D253B0CC98C}" dt="2022-03-21T22:14:49.074" v="2891"/>
          <ac:grpSpMkLst>
            <pc:docMk/>
            <pc:sldMk cId="1730602021" sldId="288"/>
            <ac:grpSpMk id="21" creationId="{F2A76345-E1B6-47C2-A886-928BE11A8203}"/>
          </ac:grpSpMkLst>
        </pc:grpChg>
        <pc:grpChg chg="del mod">
          <ac:chgData name="Hanna Brush" userId="a83fee8d7ea5646a" providerId="LiveId" clId="{2D0588C9-630A-4AC0-BE15-3D253B0CC98C}" dt="2022-03-21T22:14:49.074" v="2886"/>
          <ac:grpSpMkLst>
            <pc:docMk/>
            <pc:sldMk cId="1730602021" sldId="288"/>
            <ac:grpSpMk id="25" creationId="{F045EFC6-7AB1-4E6A-8D4B-37238F82545F}"/>
          </ac:grpSpMkLst>
        </pc:grpChg>
        <pc:grpChg chg="del mod">
          <ac:chgData name="Hanna Brush" userId="a83fee8d7ea5646a" providerId="LiveId" clId="{2D0588C9-630A-4AC0-BE15-3D253B0CC98C}" dt="2022-03-21T22:14:58.566" v="2902"/>
          <ac:grpSpMkLst>
            <pc:docMk/>
            <pc:sldMk cId="1730602021" sldId="288"/>
            <ac:grpSpMk id="30" creationId="{99ED80A6-236B-4EA0-B2B6-C07EF6104302}"/>
          </ac:grpSpMkLst>
        </pc:grpChg>
        <pc:grpChg chg="mod">
          <ac:chgData name="Hanna Brush" userId="a83fee8d7ea5646a" providerId="LiveId" clId="{2D0588C9-630A-4AC0-BE15-3D253B0CC98C}" dt="2022-03-21T22:14:58.566" v="2902"/>
          <ac:grpSpMkLst>
            <pc:docMk/>
            <pc:sldMk cId="1730602021" sldId="288"/>
            <ac:grpSpMk id="35" creationId="{44B67CF6-A726-4A48-A847-15BE2385BDE0}"/>
          </ac:grpSpMkLst>
        </pc:grpChg>
        <pc:picChg chg="add mod ord modCrop">
          <ac:chgData name="Hanna Brush" userId="a83fee8d7ea5646a" providerId="LiveId" clId="{2D0588C9-630A-4AC0-BE15-3D253B0CC98C}" dt="2022-03-21T22:16:05.438" v="2931" actId="700"/>
          <ac:picMkLst>
            <pc:docMk/>
            <pc:sldMk cId="1730602021" sldId="288"/>
            <ac:picMk id="5" creationId="{2726FE58-7085-4261-A719-F8F597806D3A}"/>
          </ac:picMkLst>
        </pc:picChg>
        <pc:picChg chg="add mod">
          <ac:chgData name="Hanna Brush" userId="a83fee8d7ea5646a" providerId="LiveId" clId="{2D0588C9-630A-4AC0-BE15-3D253B0CC98C}" dt="2022-03-21T22:13:48.858" v="2863" actId="1076"/>
          <ac:picMkLst>
            <pc:docMk/>
            <pc:sldMk cId="1730602021" sldId="288"/>
            <ac:picMk id="7" creationId="{8828CF7C-6312-4538-B9C9-F878EEAA4C48}"/>
          </ac:picMkLst>
        </pc:picChg>
        <pc:inkChg chg="add">
          <ac:chgData name="Hanna Brush" userId="a83fee8d7ea5646a" providerId="LiveId" clId="{2D0588C9-630A-4AC0-BE15-3D253B0CC98C}" dt="2022-03-21T22:14:18.398" v="2864" actId="9405"/>
          <ac:inkMkLst>
            <pc:docMk/>
            <pc:sldMk cId="1730602021" sldId="288"/>
            <ac:inkMk id="8" creationId="{7FEAA056-AFE5-47F9-AA68-0DF5D5D2D5C2}"/>
          </ac:inkMkLst>
        </pc:inkChg>
        <pc:inkChg chg="add">
          <ac:chgData name="Hanna Brush" userId="a83fee8d7ea5646a" providerId="LiveId" clId="{2D0588C9-630A-4AC0-BE15-3D253B0CC98C}" dt="2022-03-21T22:14:28.898" v="2865" actId="9405"/>
          <ac:inkMkLst>
            <pc:docMk/>
            <pc:sldMk cId="1730602021" sldId="288"/>
            <ac:inkMk id="9" creationId="{9878EE16-7CD2-40CE-929B-F3DC7434DB1E}"/>
          </ac:inkMkLst>
        </pc:inkChg>
        <pc:inkChg chg="add del mod">
          <ac:chgData name="Hanna Brush" userId="a83fee8d7ea5646a" providerId="LiveId" clId="{2D0588C9-630A-4AC0-BE15-3D253B0CC98C}" dt="2022-03-21T22:14:49.074" v="2884"/>
          <ac:inkMkLst>
            <pc:docMk/>
            <pc:sldMk cId="1730602021" sldId="288"/>
            <ac:inkMk id="10" creationId="{6828D378-09AB-44FF-A6AF-D8DB7B466566}"/>
          </ac:inkMkLst>
        </pc:inkChg>
        <pc:inkChg chg="add del mod">
          <ac:chgData name="Hanna Brush" userId="a83fee8d7ea5646a" providerId="LiveId" clId="{2D0588C9-630A-4AC0-BE15-3D253B0CC98C}" dt="2022-03-21T22:14:49.074" v="2892"/>
          <ac:inkMkLst>
            <pc:docMk/>
            <pc:sldMk cId="1730602021" sldId="288"/>
            <ac:inkMk id="11" creationId="{DAF08462-36D7-43E6-939B-407F8DC73E81}"/>
          </ac:inkMkLst>
        </pc:inkChg>
        <pc:inkChg chg="add del mod">
          <ac:chgData name="Hanna Brush" userId="a83fee8d7ea5646a" providerId="LiveId" clId="{2D0588C9-630A-4AC0-BE15-3D253B0CC98C}" dt="2022-03-21T22:14:49.074" v="2887"/>
          <ac:inkMkLst>
            <pc:docMk/>
            <pc:sldMk cId="1730602021" sldId="288"/>
            <ac:inkMk id="13" creationId="{08F48359-6AC3-45E6-8FEA-B3C025F59567}"/>
          </ac:inkMkLst>
        </pc:inkChg>
        <pc:inkChg chg="add del mod">
          <ac:chgData name="Hanna Brush" userId="a83fee8d7ea5646a" providerId="LiveId" clId="{2D0588C9-630A-4AC0-BE15-3D253B0CC98C}" dt="2022-03-21T22:14:49.074" v="2890"/>
          <ac:inkMkLst>
            <pc:docMk/>
            <pc:sldMk cId="1730602021" sldId="288"/>
            <ac:inkMk id="14" creationId="{2721829E-64DD-4A1B-930B-1EDDAF80DD63}"/>
          </ac:inkMkLst>
        </pc:inkChg>
        <pc:inkChg chg="add del mod">
          <ac:chgData name="Hanna Brush" userId="a83fee8d7ea5646a" providerId="LiveId" clId="{2D0588C9-630A-4AC0-BE15-3D253B0CC98C}" dt="2022-03-21T22:14:49.074" v="2885"/>
          <ac:inkMkLst>
            <pc:docMk/>
            <pc:sldMk cId="1730602021" sldId="288"/>
            <ac:inkMk id="16" creationId="{10B5B68A-35AF-43B1-A006-1C63AF128A41}"/>
          </ac:inkMkLst>
        </pc:inkChg>
        <pc:inkChg chg="add del mod">
          <ac:chgData name="Hanna Brush" userId="a83fee8d7ea5646a" providerId="LiveId" clId="{2D0588C9-630A-4AC0-BE15-3D253B0CC98C}" dt="2022-03-21T22:14:49.074" v="2888"/>
          <ac:inkMkLst>
            <pc:docMk/>
            <pc:sldMk cId="1730602021" sldId="288"/>
            <ac:inkMk id="17" creationId="{3BE6B096-3D22-477A-986D-A16558A492BE}"/>
          </ac:inkMkLst>
        </pc:inkChg>
        <pc:inkChg chg="add del mod">
          <ac:chgData name="Hanna Brush" userId="a83fee8d7ea5646a" providerId="LiveId" clId="{2D0588C9-630A-4AC0-BE15-3D253B0CC98C}" dt="2022-03-21T22:14:49.072" v="2882"/>
          <ac:inkMkLst>
            <pc:docMk/>
            <pc:sldMk cId="1730602021" sldId="288"/>
            <ac:inkMk id="19" creationId="{A8874AD9-8614-4F4E-801E-5E9252C1B145}"/>
          </ac:inkMkLst>
        </pc:inkChg>
        <pc:inkChg chg="add del mod">
          <ac:chgData name="Hanna Brush" userId="a83fee8d7ea5646a" providerId="LiveId" clId="{2D0588C9-630A-4AC0-BE15-3D253B0CC98C}" dt="2022-03-21T22:14:49.074" v="2891"/>
          <ac:inkMkLst>
            <pc:docMk/>
            <pc:sldMk cId="1730602021" sldId="288"/>
            <ac:inkMk id="20" creationId="{769DEB19-C1E0-4140-8309-CB38178CE14C}"/>
          </ac:inkMkLst>
        </pc:inkChg>
        <pc:inkChg chg="add del mod">
          <ac:chgData name="Hanna Brush" userId="a83fee8d7ea5646a" providerId="LiveId" clId="{2D0588C9-630A-4AC0-BE15-3D253B0CC98C}" dt="2022-03-21T22:14:49.074" v="2883"/>
          <ac:inkMkLst>
            <pc:docMk/>
            <pc:sldMk cId="1730602021" sldId="288"/>
            <ac:inkMk id="22" creationId="{52F1C88F-CFA7-4A4A-87E3-A1BF35181661}"/>
          </ac:inkMkLst>
        </pc:inkChg>
        <pc:inkChg chg="add del mod">
          <ac:chgData name="Hanna Brush" userId="a83fee8d7ea5646a" providerId="LiveId" clId="{2D0588C9-630A-4AC0-BE15-3D253B0CC98C}" dt="2022-03-21T22:14:49.074" v="2886"/>
          <ac:inkMkLst>
            <pc:docMk/>
            <pc:sldMk cId="1730602021" sldId="288"/>
            <ac:inkMk id="23" creationId="{B8833DDD-ACB0-493D-8133-C4E6274DDBC2}"/>
          </ac:inkMkLst>
        </pc:inkChg>
        <pc:inkChg chg="add del mod">
          <ac:chgData name="Hanna Brush" userId="a83fee8d7ea5646a" providerId="LiveId" clId="{2D0588C9-630A-4AC0-BE15-3D253B0CC98C}" dt="2022-03-21T22:14:49.074" v="2889"/>
          <ac:inkMkLst>
            <pc:docMk/>
            <pc:sldMk cId="1730602021" sldId="288"/>
            <ac:inkMk id="24" creationId="{58AEE017-09CE-47F6-B28C-09AC997D9983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26" creationId="{5153933C-735A-4EC4-9ABB-6544956A4F10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27" creationId="{EA78DCA9-31DC-4F7D-88BA-9D9A398BC512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28" creationId="{585B7540-7767-404B-B912-0780C68C9C5C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29" creationId="{F58DAF1A-A17C-49C0-B23B-19B19CC2B4AD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31" creationId="{7F4D458F-5300-4A66-B420-10E674A263DD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32" creationId="{BE11AD8A-BC15-4DC8-9DA5-3FD4EF412CEF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33" creationId="{D2725D4D-2286-45AA-B392-836F9913C84B}"/>
          </ac:inkMkLst>
        </pc:inkChg>
        <pc:inkChg chg="add mod">
          <ac:chgData name="Hanna Brush" userId="a83fee8d7ea5646a" providerId="LiveId" clId="{2D0588C9-630A-4AC0-BE15-3D253B0CC98C}" dt="2022-03-21T22:14:58.566" v="2902"/>
          <ac:inkMkLst>
            <pc:docMk/>
            <pc:sldMk cId="1730602021" sldId="288"/>
            <ac:inkMk id="34" creationId="{B1E8B861-2FDB-4D96-8CF8-948E23B109C1}"/>
          </ac:inkMkLst>
        </pc:inkChg>
      </pc:sldChg>
      <pc:sldChg chg="modSp new del mod">
        <pc:chgData name="Hanna Brush" userId="a83fee8d7ea5646a" providerId="LiveId" clId="{2D0588C9-630A-4AC0-BE15-3D253B0CC98C}" dt="2022-03-21T22:24:43.617" v="3424" actId="2696"/>
        <pc:sldMkLst>
          <pc:docMk/>
          <pc:sldMk cId="3399335665" sldId="289"/>
        </pc:sldMkLst>
        <pc:spChg chg="mod">
          <ac:chgData name="Hanna Brush" userId="a83fee8d7ea5646a" providerId="LiveId" clId="{2D0588C9-630A-4AC0-BE15-3D253B0CC98C}" dt="2022-03-21T22:22:31.893" v="3338" actId="207"/>
          <ac:spMkLst>
            <pc:docMk/>
            <pc:sldMk cId="3399335665" sldId="289"/>
            <ac:spMk id="2" creationId="{44BE2FCD-8934-44A6-B368-A726D51B2F8F}"/>
          </ac:spMkLst>
        </pc:spChg>
      </pc:sldChg>
      <pc:sldChg chg="addSp delSp modSp add mod modAnim">
        <pc:chgData name="Hanna Brush" userId="a83fee8d7ea5646a" providerId="LiveId" clId="{2D0588C9-630A-4AC0-BE15-3D253B0CC98C}" dt="2022-03-21T22:31:49.678" v="3615" actId="1076"/>
        <pc:sldMkLst>
          <pc:docMk/>
          <pc:sldMk cId="2047139552" sldId="290"/>
        </pc:sldMkLst>
        <pc:spChg chg="mod">
          <ac:chgData name="Hanna Brush" userId="a83fee8d7ea5646a" providerId="LiveId" clId="{2D0588C9-630A-4AC0-BE15-3D253B0CC98C}" dt="2022-03-21T22:24:10.317" v="3414" actId="207"/>
          <ac:spMkLst>
            <pc:docMk/>
            <pc:sldMk cId="2047139552" sldId="290"/>
            <ac:spMk id="4" creationId="{3806E790-C0F8-4277-852D-8290EBF292A2}"/>
          </ac:spMkLst>
        </pc:spChg>
        <pc:spChg chg="mod">
          <ac:chgData name="Hanna Brush" userId="a83fee8d7ea5646a" providerId="LiveId" clId="{2D0588C9-630A-4AC0-BE15-3D253B0CC98C}" dt="2022-03-21T22:30:58.748" v="3604" actId="1076"/>
          <ac:spMkLst>
            <pc:docMk/>
            <pc:sldMk cId="2047139552" sldId="290"/>
            <ac:spMk id="5" creationId="{0D74A112-84C6-4143-9F16-F821CB054443}"/>
          </ac:spMkLst>
        </pc:spChg>
        <pc:spChg chg="mod">
          <ac:chgData name="Hanna Brush" userId="a83fee8d7ea5646a" providerId="LiveId" clId="{2D0588C9-630A-4AC0-BE15-3D253B0CC98C}" dt="2022-03-21T22:31:49.678" v="3615" actId="1076"/>
          <ac:spMkLst>
            <pc:docMk/>
            <pc:sldMk cId="2047139552" sldId="290"/>
            <ac:spMk id="6" creationId="{008DDF27-24B8-4745-87A2-55A7D4AE6506}"/>
          </ac:spMkLst>
        </pc:spChg>
        <pc:spChg chg="mod">
          <ac:chgData name="Hanna Brush" userId="a83fee8d7ea5646a" providerId="LiveId" clId="{2D0588C9-630A-4AC0-BE15-3D253B0CC98C}" dt="2022-03-21T22:31:01.668" v="3605" actId="1076"/>
          <ac:spMkLst>
            <pc:docMk/>
            <pc:sldMk cId="2047139552" sldId="290"/>
            <ac:spMk id="7" creationId="{FCC8A50C-E5E8-401B-B6A2-28DF4741715A}"/>
          </ac:spMkLst>
        </pc:spChg>
        <pc:spChg chg="mod">
          <ac:chgData name="Hanna Brush" userId="a83fee8d7ea5646a" providerId="LiveId" clId="{2D0588C9-630A-4AC0-BE15-3D253B0CC98C}" dt="2022-03-21T22:31:46.798" v="3614" actId="1076"/>
          <ac:spMkLst>
            <pc:docMk/>
            <pc:sldMk cId="2047139552" sldId="290"/>
            <ac:spMk id="8" creationId="{4DA11712-693E-49AD-BC0A-3E05F11F3C27}"/>
          </ac:spMkLst>
        </pc:spChg>
        <pc:spChg chg="del">
          <ac:chgData name="Hanna Brush" userId="a83fee8d7ea5646a" providerId="LiveId" clId="{2D0588C9-630A-4AC0-BE15-3D253B0CC98C}" dt="2022-03-21T22:24:46.138" v="3425" actId="478"/>
          <ac:spMkLst>
            <pc:docMk/>
            <pc:sldMk cId="2047139552" sldId="290"/>
            <ac:spMk id="9" creationId="{6751C8F1-DF18-429F-8128-29BF510F5AAB}"/>
          </ac:spMkLst>
        </pc:spChg>
        <pc:spChg chg="del">
          <ac:chgData name="Hanna Brush" userId="a83fee8d7ea5646a" providerId="LiveId" clId="{2D0588C9-630A-4AC0-BE15-3D253B0CC98C}" dt="2022-03-21T22:24:47.017" v="3426" actId="478"/>
          <ac:spMkLst>
            <pc:docMk/>
            <pc:sldMk cId="2047139552" sldId="290"/>
            <ac:spMk id="10" creationId="{857EFC3E-960A-4882-B2E8-BA07E9DBE5B1}"/>
          </ac:spMkLst>
        </pc:spChg>
        <pc:spChg chg="del">
          <ac:chgData name="Hanna Brush" userId="a83fee8d7ea5646a" providerId="LiveId" clId="{2D0588C9-630A-4AC0-BE15-3D253B0CC98C}" dt="2022-03-21T22:24:48.448" v="3428" actId="478"/>
          <ac:spMkLst>
            <pc:docMk/>
            <pc:sldMk cId="2047139552" sldId="290"/>
            <ac:spMk id="13" creationId="{6A7548B0-5797-49E5-A4F4-0A4B8A2F560A}"/>
          </ac:spMkLst>
        </pc:spChg>
        <pc:spChg chg="del">
          <ac:chgData name="Hanna Brush" userId="a83fee8d7ea5646a" providerId="LiveId" clId="{2D0588C9-630A-4AC0-BE15-3D253B0CC98C}" dt="2022-03-21T22:24:47.868" v="3427" actId="478"/>
          <ac:spMkLst>
            <pc:docMk/>
            <pc:sldMk cId="2047139552" sldId="290"/>
            <ac:spMk id="14" creationId="{5B47D295-52B0-47CF-86D2-C276377FC8C7}"/>
          </ac:spMkLst>
        </pc:spChg>
        <pc:picChg chg="add mod modCrop">
          <ac:chgData name="Hanna Brush" userId="a83fee8d7ea5646a" providerId="LiveId" clId="{2D0588C9-630A-4AC0-BE15-3D253B0CC98C}" dt="2022-03-21T22:30:33.477" v="3599" actId="1076"/>
          <ac:picMkLst>
            <pc:docMk/>
            <pc:sldMk cId="2047139552" sldId="290"/>
            <ac:picMk id="3" creationId="{FDEB35E3-73AE-4FAB-9064-CC76378CEE17}"/>
          </ac:picMkLst>
        </pc:picChg>
      </pc:sldChg>
      <pc:sldChg chg="addSp delSp modSp new mod ord setBg modClrScheme addAnim delAnim setClrOvrMap chgLayout">
        <pc:chgData name="Hanna Brush" userId="a83fee8d7ea5646a" providerId="LiveId" clId="{2D0588C9-630A-4AC0-BE15-3D253B0CC98C}" dt="2022-03-24T22:11:11.187" v="4190" actId="20577"/>
        <pc:sldMkLst>
          <pc:docMk/>
          <pc:sldMk cId="2117291210" sldId="291"/>
        </pc:sldMkLst>
        <pc:spChg chg="del mod ord">
          <ac:chgData name="Hanna Brush" userId="a83fee8d7ea5646a" providerId="LiveId" clId="{2D0588C9-630A-4AC0-BE15-3D253B0CC98C}" dt="2022-03-24T21:30:25.407" v="3976" actId="700"/>
          <ac:spMkLst>
            <pc:docMk/>
            <pc:sldMk cId="2117291210" sldId="291"/>
            <ac:spMk id="2" creationId="{63408A65-8D36-42FE-B9A1-C5D235A1DA99}"/>
          </ac:spMkLst>
        </pc:spChg>
        <pc:spChg chg="del mod ord">
          <ac:chgData name="Hanna Brush" userId="a83fee8d7ea5646a" providerId="LiveId" clId="{2D0588C9-630A-4AC0-BE15-3D253B0CC98C}" dt="2022-03-24T21:30:25.407" v="3976" actId="700"/>
          <ac:spMkLst>
            <pc:docMk/>
            <pc:sldMk cId="2117291210" sldId="291"/>
            <ac:spMk id="3" creationId="{96C815F9-A76F-4B2E-B9E6-2A32E962C2CB}"/>
          </ac:spMkLst>
        </pc:spChg>
        <pc:spChg chg="add mod ord">
          <ac:chgData name="Hanna Brush" userId="a83fee8d7ea5646a" providerId="LiveId" clId="{2D0588C9-630A-4AC0-BE15-3D253B0CC98C}" dt="2022-03-24T22:11:11.187" v="4190" actId="20577"/>
          <ac:spMkLst>
            <pc:docMk/>
            <pc:sldMk cId="2117291210" sldId="291"/>
            <ac:spMk id="4" creationId="{F72EF25D-994D-46EF-A4F3-0FFD558AE208}"/>
          </ac:spMkLst>
        </pc:spChg>
        <pc:spChg chg="add del mod ord">
          <ac:chgData name="Hanna Brush" userId="a83fee8d7ea5646a" providerId="LiveId" clId="{2D0588C9-630A-4AC0-BE15-3D253B0CC98C}" dt="2022-03-24T21:33:35.569" v="3980" actId="478"/>
          <ac:spMkLst>
            <pc:docMk/>
            <pc:sldMk cId="2117291210" sldId="291"/>
            <ac:spMk id="5" creationId="{1FF81E27-BA74-4049-A4BD-F59D1FFDB5E9}"/>
          </ac:spMkLst>
        </pc:spChg>
        <pc:spChg chg="add del">
          <ac:chgData name="Hanna Brush" userId="a83fee8d7ea5646a" providerId="LiveId" clId="{2D0588C9-630A-4AC0-BE15-3D253B0CC98C}" dt="2022-03-24T21:37:15.220" v="4035" actId="26606"/>
          <ac:spMkLst>
            <pc:docMk/>
            <pc:sldMk cId="2117291210" sldId="291"/>
            <ac:spMk id="12" creationId="{8A95209C-5275-4E15-8EA7-7F42980ABF2D}"/>
          </ac:spMkLst>
        </pc:spChg>
        <pc:spChg chg="add del">
          <ac:chgData name="Hanna Brush" userId="a83fee8d7ea5646a" providerId="LiveId" clId="{2D0588C9-630A-4AC0-BE15-3D253B0CC98C}" dt="2022-03-24T21:37:15.220" v="4035" actId="26606"/>
          <ac:spMkLst>
            <pc:docMk/>
            <pc:sldMk cId="2117291210" sldId="291"/>
            <ac:spMk id="14" creationId="{4F2ED431-E304-4FF0-9F4E-032783C9D612}"/>
          </ac:spMkLst>
        </pc:spChg>
        <pc:spChg chg="add del">
          <ac:chgData name="Hanna Brush" userId="a83fee8d7ea5646a" providerId="LiveId" clId="{2D0588C9-630A-4AC0-BE15-3D253B0CC98C}" dt="2022-03-24T21:37:15.220" v="4035" actId="26606"/>
          <ac:spMkLst>
            <pc:docMk/>
            <pc:sldMk cId="2117291210" sldId="291"/>
            <ac:spMk id="16" creationId="{4E87FCFB-2CCE-460D-B3DD-557C8BD1B94A}"/>
          </ac:spMkLst>
        </pc:spChg>
        <pc:spChg chg="add del">
          <ac:chgData name="Hanna Brush" userId="a83fee8d7ea5646a" providerId="LiveId" clId="{2D0588C9-630A-4AC0-BE15-3D253B0CC98C}" dt="2022-03-24T21:37:47.251" v="4041" actId="26606"/>
          <ac:spMkLst>
            <pc:docMk/>
            <pc:sldMk cId="2117291210" sldId="291"/>
            <ac:spMk id="18" creationId="{8A94871E-96FC-4ADE-815B-41A636E34F1A}"/>
          </ac:spMkLst>
        </pc:spChg>
        <pc:spChg chg="add del">
          <ac:chgData name="Hanna Brush" userId="a83fee8d7ea5646a" providerId="LiveId" clId="{2D0588C9-630A-4AC0-BE15-3D253B0CC98C}" dt="2022-03-24T21:37:47.251" v="4041" actId="26606"/>
          <ac:spMkLst>
            <pc:docMk/>
            <pc:sldMk cId="2117291210" sldId="291"/>
            <ac:spMk id="19" creationId="{3FCFB1DE-0B7E-48CC-BA90-B2AB0889F9D6}"/>
          </ac:spMkLst>
        </pc:spChg>
        <pc:spChg chg="add del">
          <ac:chgData name="Hanna Brush" userId="a83fee8d7ea5646a" providerId="LiveId" clId="{2D0588C9-630A-4AC0-BE15-3D253B0CC98C}" dt="2022-03-24T21:40:34.894" v="4055" actId="26606"/>
          <ac:spMkLst>
            <pc:docMk/>
            <pc:sldMk cId="2117291210" sldId="291"/>
            <ac:spMk id="24" creationId="{BCED4D40-4B67-4331-AC48-79B82B4A47D8}"/>
          </ac:spMkLst>
        </pc:spChg>
        <pc:spChg chg="add del">
          <ac:chgData name="Hanna Brush" userId="a83fee8d7ea5646a" providerId="LiveId" clId="{2D0588C9-630A-4AC0-BE15-3D253B0CC98C}" dt="2022-03-24T21:40:34.894" v="4055" actId="26606"/>
          <ac:spMkLst>
            <pc:docMk/>
            <pc:sldMk cId="2117291210" sldId="291"/>
            <ac:spMk id="26" creationId="{670CEDEF-4F34-412E-84EE-329C1E936AF5}"/>
          </ac:spMkLst>
        </pc:spChg>
        <pc:spChg chg="add del">
          <ac:chgData name="Hanna Brush" userId="a83fee8d7ea5646a" providerId="LiveId" clId="{2D0588C9-630A-4AC0-BE15-3D253B0CC98C}" dt="2022-03-24T21:40:34.888" v="4054" actId="26606"/>
          <ac:spMkLst>
            <pc:docMk/>
            <pc:sldMk cId="2117291210" sldId="291"/>
            <ac:spMk id="28" creationId="{665DBBEF-238B-476B-96AB-8AAC3224ECEA}"/>
          </ac:spMkLst>
        </pc:spChg>
        <pc:spChg chg="add del">
          <ac:chgData name="Hanna Brush" userId="a83fee8d7ea5646a" providerId="LiveId" clId="{2D0588C9-630A-4AC0-BE15-3D253B0CC98C}" dt="2022-03-24T21:40:34.888" v="4054" actId="26606"/>
          <ac:spMkLst>
            <pc:docMk/>
            <pc:sldMk cId="2117291210" sldId="291"/>
            <ac:spMk id="29" creationId="{3FCFB1DE-0B7E-48CC-BA90-B2AB0889F9D6}"/>
          </ac:spMkLst>
        </pc:spChg>
        <pc:spChg chg="add del">
          <ac:chgData name="Hanna Brush" userId="a83fee8d7ea5646a" providerId="LiveId" clId="{2D0588C9-630A-4AC0-BE15-3D253B0CC98C}" dt="2022-03-24T21:39:33.978" v="4048" actId="26606"/>
          <ac:spMkLst>
            <pc:docMk/>
            <pc:sldMk cId="2117291210" sldId="291"/>
            <ac:spMk id="31" creationId="{9B7AD9F6-8CE7-4299-8FC6-328F4DCD3FF9}"/>
          </ac:spMkLst>
        </pc:spChg>
        <pc:spChg chg="add">
          <ac:chgData name="Hanna Brush" userId="a83fee8d7ea5646a" providerId="LiveId" clId="{2D0588C9-630A-4AC0-BE15-3D253B0CC98C}" dt="2022-03-24T21:40:34.894" v="4055" actId="26606"/>
          <ac:spMkLst>
            <pc:docMk/>
            <pc:sldMk cId="2117291210" sldId="291"/>
            <ac:spMk id="32" creationId="{9B7AD9F6-8CE7-4299-8FC6-328F4DCD3FF9}"/>
          </ac:spMkLst>
        </pc:spChg>
        <pc:spChg chg="add del">
          <ac:chgData name="Hanna Brush" userId="a83fee8d7ea5646a" providerId="LiveId" clId="{2D0588C9-630A-4AC0-BE15-3D253B0CC98C}" dt="2022-03-24T21:39:33.978" v="4048" actId="26606"/>
          <ac:spMkLst>
            <pc:docMk/>
            <pc:sldMk cId="2117291210" sldId="291"/>
            <ac:spMk id="33" creationId="{F49775AF-8896-43EE-92C6-83497D6DC56F}"/>
          </ac:spMkLst>
        </pc:spChg>
        <pc:spChg chg="add">
          <ac:chgData name="Hanna Brush" userId="a83fee8d7ea5646a" providerId="LiveId" clId="{2D0588C9-630A-4AC0-BE15-3D253B0CC98C}" dt="2022-03-24T21:40:34.894" v="4055" actId="26606"/>
          <ac:spMkLst>
            <pc:docMk/>
            <pc:sldMk cId="2117291210" sldId="291"/>
            <ac:spMk id="34" creationId="{82580482-BA80-420A-8A05-C58E97F26B21}"/>
          </ac:spMkLst>
        </pc:spChg>
        <pc:picChg chg="add del mod">
          <ac:chgData name="Hanna Brush" userId="a83fee8d7ea5646a" providerId="LiveId" clId="{2D0588C9-630A-4AC0-BE15-3D253B0CC98C}" dt="2022-03-24T21:37:48.682" v="4042" actId="478"/>
          <ac:picMkLst>
            <pc:docMk/>
            <pc:sldMk cId="2117291210" sldId="291"/>
            <ac:picMk id="7" creationId="{AE3CD994-CC6F-4DA3-899E-0AA570E139F3}"/>
          </ac:picMkLst>
        </pc:picChg>
        <pc:picChg chg="add mod">
          <ac:chgData name="Hanna Brush" userId="a83fee8d7ea5646a" providerId="LiveId" clId="{2D0588C9-630A-4AC0-BE15-3D253B0CC98C}" dt="2022-03-24T21:40:34.894" v="4055" actId="26606"/>
          <ac:picMkLst>
            <pc:docMk/>
            <pc:sldMk cId="2117291210" sldId="291"/>
            <ac:picMk id="9" creationId="{CA38AEAB-C9B1-4E7A-913F-64B59F1CAADB}"/>
          </ac:picMkLst>
        </pc:picChg>
      </pc:sldChg>
      <pc:sldChg chg="modSp add mod ord">
        <pc:chgData name="Hanna Brush" userId="a83fee8d7ea5646a" providerId="LiveId" clId="{2D0588C9-630A-4AC0-BE15-3D253B0CC98C}" dt="2022-03-24T22:11:51.246" v="4193" actId="207"/>
        <pc:sldMkLst>
          <pc:docMk/>
          <pc:sldMk cId="3776364590" sldId="292"/>
        </pc:sldMkLst>
        <pc:spChg chg="mod">
          <ac:chgData name="Hanna Brush" userId="a83fee8d7ea5646a" providerId="LiveId" clId="{2D0588C9-630A-4AC0-BE15-3D253B0CC98C}" dt="2022-03-24T22:11:51.246" v="4193" actId="207"/>
          <ac:spMkLst>
            <pc:docMk/>
            <pc:sldMk cId="3776364590" sldId="292"/>
            <ac:spMk id="2" creationId="{17E837C9-9666-4A11-95AD-214466D82132}"/>
          </ac:spMkLst>
        </pc:spChg>
      </pc:sldChg>
      <pc:sldChg chg="addSp delSp modSp new mod setBg delDesignElem chgLayout">
        <pc:chgData name="Hanna Brush" userId="a83fee8d7ea5646a" providerId="LiveId" clId="{2D0588C9-630A-4AC0-BE15-3D253B0CC98C}" dt="2022-03-24T22:34:44.489" v="4499" actId="207"/>
        <pc:sldMkLst>
          <pc:docMk/>
          <pc:sldMk cId="1046666710" sldId="293"/>
        </pc:sldMkLst>
        <pc:spChg chg="del">
          <ac:chgData name="Hanna Brush" userId="a83fee8d7ea5646a" providerId="LiveId" clId="{2D0588C9-630A-4AC0-BE15-3D253B0CC98C}" dt="2022-03-24T22:31:08.386" v="4324" actId="478"/>
          <ac:spMkLst>
            <pc:docMk/>
            <pc:sldMk cId="1046666710" sldId="293"/>
            <ac:spMk id="2" creationId="{71EA2FBB-E891-4F2D-8927-8C4A1E961369}"/>
          </ac:spMkLst>
        </pc:spChg>
        <pc:spChg chg="del">
          <ac:chgData name="Hanna Brush" userId="a83fee8d7ea5646a" providerId="LiveId" clId="{2D0588C9-630A-4AC0-BE15-3D253B0CC98C}" dt="2022-03-24T22:29:50.641" v="4298" actId="1032"/>
          <ac:spMkLst>
            <pc:docMk/>
            <pc:sldMk cId="1046666710" sldId="293"/>
            <ac:spMk id="3" creationId="{CA148EB5-EDF0-4BE0-87CA-7D7B1389D3F6}"/>
          </ac:spMkLst>
        </pc:spChg>
        <pc:spChg chg="add del mod">
          <ac:chgData name="Hanna Brush" userId="a83fee8d7ea5646a" providerId="LiveId" clId="{2D0588C9-630A-4AC0-BE15-3D253B0CC98C}" dt="2022-03-24T22:30:35.860" v="4315" actId="1032"/>
          <ac:spMkLst>
            <pc:docMk/>
            <pc:sldMk cId="1046666710" sldId="293"/>
            <ac:spMk id="6" creationId="{06751377-42DF-48D7-A3CC-18CDEF680E8F}"/>
          </ac:spMkLst>
        </pc:spChg>
        <pc:spChg chg="add del mod ord">
          <ac:chgData name="Hanna Brush" userId="a83fee8d7ea5646a" providerId="LiveId" clId="{2D0588C9-630A-4AC0-BE15-3D253B0CC98C}" dt="2022-03-24T22:34:44.489" v="4499" actId="207"/>
          <ac:spMkLst>
            <pc:docMk/>
            <pc:sldMk cId="1046666710" sldId="293"/>
            <ac:spMk id="8" creationId="{A2030AD7-56C3-4B6A-8AA3-EEAAC04993F1}"/>
          </ac:spMkLst>
        </pc:spChg>
        <pc:spChg chg="add del">
          <ac:chgData name="Hanna Brush" userId="a83fee8d7ea5646a" providerId="LiveId" clId="{2D0588C9-630A-4AC0-BE15-3D253B0CC98C}" dt="2022-03-24T22:32:30.044" v="4450" actId="700"/>
          <ac:spMkLst>
            <pc:docMk/>
            <pc:sldMk cId="1046666710" sldId="293"/>
            <ac:spMk id="12" creationId="{35DB3719-6FDC-4E5D-891D-FF40B7300F64}"/>
          </ac:spMkLst>
        </pc:spChg>
        <pc:spChg chg="add">
          <ac:chgData name="Hanna Brush" userId="a83fee8d7ea5646a" providerId="LiveId" clId="{2D0588C9-630A-4AC0-BE15-3D253B0CC98C}" dt="2022-03-24T22:33:09.461" v="4451" actId="26606"/>
          <ac:spMkLst>
            <pc:docMk/>
            <pc:sldMk cId="1046666710" sldId="293"/>
            <ac:spMk id="13" creationId="{35DB3719-6FDC-4E5D-891D-FF40B7300F64}"/>
          </ac:spMkLst>
        </pc:spChg>
        <pc:spChg chg="add del">
          <ac:chgData name="Hanna Brush" userId="a83fee8d7ea5646a" providerId="LiveId" clId="{2D0588C9-630A-4AC0-BE15-3D253B0CC98C}" dt="2022-03-24T22:32:30.044" v="4450" actId="700"/>
          <ac:spMkLst>
            <pc:docMk/>
            <pc:sldMk cId="1046666710" sldId="293"/>
            <ac:spMk id="14" creationId="{E0CBAC23-2E3F-4A90-BA59-F8299F6A5439}"/>
          </ac:spMkLst>
        </pc:spChg>
        <pc:spChg chg="add">
          <ac:chgData name="Hanna Brush" userId="a83fee8d7ea5646a" providerId="LiveId" clId="{2D0588C9-630A-4AC0-BE15-3D253B0CC98C}" dt="2022-03-24T22:33:09.461" v="4451" actId="26606"/>
          <ac:spMkLst>
            <pc:docMk/>
            <pc:sldMk cId="1046666710" sldId="293"/>
            <ac:spMk id="15" creationId="{E0CBAC23-2E3F-4A90-BA59-F8299F6A5439}"/>
          </ac:spMkLst>
        </pc:spChg>
        <pc:graphicFrameChg chg="add del mod modGraphic">
          <ac:chgData name="Hanna Brush" userId="a83fee8d7ea5646a" providerId="LiveId" clId="{2D0588C9-630A-4AC0-BE15-3D253B0CC98C}" dt="2022-03-24T22:30:02.300" v="4314" actId="478"/>
          <ac:graphicFrameMkLst>
            <pc:docMk/>
            <pc:sldMk cId="1046666710" sldId="293"/>
            <ac:graphicFrameMk id="4" creationId="{8037AFE9-7C52-4EF3-A953-9818472F1CB2}"/>
          </ac:graphicFrameMkLst>
        </pc:graphicFrameChg>
        <pc:graphicFrameChg chg="add mod ord modGraphic">
          <ac:chgData name="Hanna Brush" userId="a83fee8d7ea5646a" providerId="LiveId" clId="{2D0588C9-630A-4AC0-BE15-3D253B0CC98C}" dt="2022-03-24T22:33:22.361" v="4452" actId="26606"/>
          <ac:graphicFrameMkLst>
            <pc:docMk/>
            <pc:sldMk cId="1046666710" sldId="293"/>
            <ac:graphicFrameMk id="7" creationId="{33B7F1E1-A609-4EBD-AAB4-52D1E5C80714}"/>
          </ac:graphicFrameMkLst>
        </pc:graphicFrameChg>
      </pc:sldChg>
      <pc:sldChg chg="add">
        <pc:chgData name="Hanna Brush" userId="a83fee8d7ea5646a" providerId="LiveId" clId="{2D0588C9-630A-4AC0-BE15-3D253B0CC98C}" dt="2022-03-25T17:38:46.940" v="4515"/>
        <pc:sldMkLst>
          <pc:docMk/>
          <pc:sldMk cId="2222897670" sldId="294"/>
        </pc:sldMkLst>
      </pc:sldChg>
      <pc:sldChg chg="addSp delSp modSp new mod setBg">
        <pc:chgData name="Hanna Brush" userId="a83fee8d7ea5646a" providerId="LiveId" clId="{2D0588C9-630A-4AC0-BE15-3D253B0CC98C}" dt="2022-03-25T17:59:06.827" v="4706" actId="20577"/>
        <pc:sldMkLst>
          <pc:docMk/>
          <pc:sldMk cId="1828650955" sldId="295"/>
        </pc:sldMkLst>
        <pc:spChg chg="mod">
          <ac:chgData name="Hanna Brush" userId="a83fee8d7ea5646a" providerId="LiveId" clId="{2D0588C9-630A-4AC0-BE15-3D253B0CC98C}" dt="2022-03-25T17:57:49.436" v="4549" actId="26606"/>
          <ac:spMkLst>
            <pc:docMk/>
            <pc:sldMk cId="1828650955" sldId="295"/>
            <ac:spMk id="2" creationId="{C5B1434D-DA5B-4E9B-A676-95FE6302432E}"/>
          </ac:spMkLst>
        </pc:spChg>
        <pc:spChg chg="del">
          <ac:chgData name="Hanna Brush" userId="a83fee8d7ea5646a" providerId="LiveId" clId="{2D0588C9-630A-4AC0-BE15-3D253B0CC98C}" dt="2022-03-25T17:57:44.953" v="4546" actId="931"/>
          <ac:spMkLst>
            <pc:docMk/>
            <pc:sldMk cId="1828650955" sldId="295"/>
            <ac:spMk id="3" creationId="{D00456F6-D00E-4DAC-945F-795302A352F0}"/>
          </ac:spMkLst>
        </pc:spChg>
        <pc:spChg chg="add mod">
          <ac:chgData name="Hanna Brush" userId="a83fee8d7ea5646a" providerId="LiveId" clId="{2D0588C9-630A-4AC0-BE15-3D253B0CC98C}" dt="2022-03-25T17:59:06.827" v="4706" actId="20577"/>
          <ac:spMkLst>
            <pc:docMk/>
            <pc:sldMk cId="1828650955" sldId="295"/>
            <ac:spMk id="9" creationId="{DCEAF2AA-B817-B015-87E7-05DE7DDDF4D8}"/>
          </ac:spMkLst>
        </pc:spChg>
        <pc:spChg chg="add">
          <ac:chgData name="Hanna Brush" userId="a83fee8d7ea5646a" providerId="LiveId" clId="{2D0588C9-630A-4AC0-BE15-3D253B0CC98C}" dt="2022-03-25T17:57:49.436" v="4549" actId="26606"/>
          <ac:spMkLst>
            <pc:docMk/>
            <pc:sldMk cId="1828650955" sldId="295"/>
            <ac:spMk id="12" creationId="{F13C74B1-5B17-4795-BED0-7140497B445A}"/>
          </ac:spMkLst>
        </pc:spChg>
        <pc:spChg chg="add">
          <ac:chgData name="Hanna Brush" userId="a83fee8d7ea5646a" providerId="LiveId" clId="{2D0588C9-630A-4AC0-BE15-3D253B0CC98C}" dt="2022-03-25T17:57:49.436" v="4549" actId="26606"/>
          <ac:spMkLst>
            <pc:docMk/>
            <pc:sldMk cId="1828650955" sldId="295"/>
            <ac:spMk id="14" creationId="{D4974D33-8DC5-464E-8C6D-BE58F0669C17}"/>
          </ac:spMkLst>
        </pc:spChg>
        <pc:picChg chg="add mod">
          <ac:chgData name="Hanna Brush" userId="a83fee8d7ea5646a" providerId="LiveId" clId="{2D0588C9-630A-4AC0-BE15-3D253B0CC98C}" dt="2022-03-25T17:57:49.436" v="4549" actId="26606"/>
          <ac:picMkLst>
            <pc:docMk/>
            <pc:sldMk cId="1828650955" sldId="295"/>
            <ac:picMk id="5" creationId="{16FEF5A2-6D2A-438E-9622-FD02953C4D27}"/>
          </ac:picMkLst>
        </pc:picChg>
      </pc:sldChg>
      <pc:sldMasterChg chg="addSldLayout">
        <pc:chgData name="Hanna Brush" userId="a83fee8d7ea5646a" providerId="LiveId" clId="{2D0588C9-630A-4AC0-BE15-3D253B0CC98C}" dt="2022-03-25T17:38:46.940" v="4514" actId="27028"/>
        <pc:sldMasterMkLst>
          <pc:docMk/>
          <pc:sldMasterMk cId="484966920" sldId="2147483810"/>
        </pc:sldMasterMkLst>
        <pc:sldLayoutChg chg="add">
          <pc:chgData name="Hanna Brush" userId="a83fee8d7ea5646a" providerId="LiveId" clId="{2D0588C9-630A-4AC0-BE15-3D253B0CC98C}" dt="2022-03-25T17:38:46.940" v="4514" actId="27028"/>
          <pc:sldLayoutMkLst>
            <pc:docMk/>
            <pc:sldMasterMk cId="484966920" sldId="2147483810"/>
            <pc:sldLayoutMk cId="4266097142" sldId="2147483813"/>
          </pc:sldLayoutMkLst>
        </pc:sldLayoutChg>
        <pc:sldLayoutChg chg="add">
          <pc:chgData name="Hanna Brush" userId="a83fee8d7ea5646a" providerId="LiveId" clId="{2D0588C9-630A-4AC0-BE15-3D253B0CC98C}" dt="2022-03-21T22:23:26.797" v="3339" actId="27028"/>
          <pc:sldLayoutMkLst>
            <pc:docMk/>
            <pc:sldMasterMk cId="484966920" sldId="2147483810"/>
            <pc:sldLayoutMk cId="320183137" sldId="214748381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D90A0-542C-4D6C-BAB9-AB201AFF7BE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576136B-21E7-46B3-8050-2F87653274F7}">
      <dgm:prSet phldrT="[Text]"/>
      <dgm:spPr/>
      <dgm:t>
        <a:bodyPr/>
        <a:lstStyle/>
        <a:p>
          <a:r>
            <a:rPr lang="en-US" dirty="0"/>
            <a:t>2012: Culvert removal</a:t>
          </a:r>
        </a:p>
      </dgm:t>
    </dgm:pt>
    <dgm:pt modelId="{2C3E30E8-DA4A-4710-AF9C-99F4CF5574AB}" type="parTrans" cxnId="{373801BB-FBDE-4C79-AC3E-EC240C7CE9D7}">
      <dgm:prSet/>
      <dgm:spPr/>
      <dgm:t>
        <a:bodyPr/>
        <a:lstStyle/>
        <a:p>
          <a:endParaRPr lang="en-US"/>
        </a:p>
      </dgm:t>
    </dgm:pt>
    <dgm:pt modelId="{5400BC05-82F1-49D2-8C46-30FB7E70EE66}" type="sibTrans" cxnId="{373801BB-FBDE-4C79-AC3E-EC240C7CE9D7}">
      <dgm:prSet/>
      <dgm:spPr/>
      <dgm:t>
        <a:bodyPr/>
        <a:lstStyle/>
        <a:p>
          <a:endParaRPr lang="en-US"/>
        </a:p>
      </dgm:t>
    </dgm:pt>
    <dgm:pt modelId="{11E956B3-5CCE-43F6-8A75-92EEBCF9DDAD}">
      <dgm:prSet phldrT="[Text]"/>
      <dgm:spPr/>
      <dgm:t>
        <a:bodyPr/>
        <a:lstStyle/>
        <a:p>
          <a:r>
            <a:rPr lang="en-US" dirty="0"/>
            <a:t>Increased tidal inundation</a:t>
          </a:r>
        </a:p>
      </dgm:t>
    </dgm:pt>
    <dgm:pt modelId="{DDF84383-552D-448A-A989-3F7F6914A839}" type="parTrans" cxnId="{3296AA79-8253-4987-A82D-EF4F20BD1711}">
      <dgm:prSet/>
      <dgm:spPr/>
      <dgm:t>
        <a:bodyPr/>
        <a:lstStyle/>
        <a:p>
          <a:endParaRPr lang="en-US"/>
        </a:p>
      </dgm:t>
    </dgm:pt>
    <dgm:pt modelId="{17B66BC6-9F87-4BA5-8D2A-DAFA456D5586}" type="sibTrans" cxnId="{3296AA79-8253-4987-A82D-EF4F20BD1711}">
      <dgm:prSet/>
      <dgm:spPr/>
      <dgm:t>
        <a:bodyPr/>
        <a:lstStyle/>
        <a:p>
          <a:endParaRPr lang="en-US"/>
        </a:p>
      </dgm:t>
    </dgm:pt>
    <dgm:pt modelId="{FFD4A1BD-B54D-42BA-B843-98A73B24AB1C}">
      <dgm:prSet phldrT="[Text]"/>
      <dgm:spPr/>
      <dgm:t>
        <a:bodyPr/>
        <a:lstStyle/>
        <a:p>
          <a:r>
            <a:rPr lang="en-US" dirty="0"/>
            <a:t>Sitka spruce growth declines</a:t>
          </a:r>
        </a:p>
      </dgm:t>
    </dgm:pt>
    <dgm:pt modelId="{E98592D4-B3BC-4407-9219-C77110F42BC6}" type="parTrans" cxnId="{1D12EF3F-ADD4-47AE-9743-37BD6136A609}">
      <dgm:prSet/>
      <dgm:spPr/>
      <dgm:t>
        <a:bodyPr/>
        <a:lstStyle/>
        <a:p>
          <a:endParaRPr lang="en-US"/>
        </a:p>
      </dgm:t>
    </dgm:pt>
    <dgm:pt modelId="{B157701F-4319-4ABE-B8DD-647741AC0B20}" type="sibTrans" cxnId="{1D12EF3F-ADD4-47AE-9743-37BD6136A609}">
      <dgm:prSet/>
      <dgm:spPr/>
      <dgm:t>
        <a:bodyPr/>
        <a:lstStyle/>
        <a:p>
          <a:endParaRPr lang="en-US"/>
        </a:p>
      </dgm:t>
    </dgm:pt>
    <dgm:pt modelId="{87175439-E4B0-4C89-8464-40D2009A73A7}" type="pres">
      <dgm:prSet presAssocID="{A2ED90A0-542C-4D6C-BAB9-AB201AFF7BE2}" presName="outerComposite" presStyleCnt="0">
        <dgm:presLayoutVars>
          <dgm:chMax val="5"/>
          <dgm:dir/>
          <dgm:resizeHandles val="exact"/>
        </dgm:presLayoutVars>
      </dgm:prSet>
      <dgm:spPr/>
    </dgm:pt>
    <dgm:pt modelId="{7A1692E2-60E2-435D-AE2D-6EE5A3FC5983}" type="pres">
      <dgm:prSet presAssocID="{A2ED90A0-542C-4D6C-BAB9-AB201AFF7BE2}" presName="dummyMaxCanvas" presStyleCnt="0">
        <dgm:presLayoutVars/>
      </dgm:prSet>
      <dgm:spPr/>
    </dgm:pt>
    <dgm:pt modelId="{13B7D0D4-8B9B-4A1F-BE56-13B332798284}" type="pres">
      <dgm:prSet presAssocID="{A2ED90A0-542C-4D6C-BAB9-AB201AFF7BE2}" presName="ThreeNodes_1" presStyleLbl="node1" presStyleIdx="0" presStyleCnt="3">
        <dgm:presLayoutVars>
          <dgm:bulletEnabled val="1"/>
        </dgm:presLayoutVars>
      </dgm:prSet>
      <dgm:spPr/>
    </dgm:pt>
    <dgm:pt modelId="{078B6561-3F22-4EDA-B318-6CCA7401B479}" type="pres">
      <dgm:prSet presAssocID="{A2ED90A0-542C-4D6C-BAB9-AB201AFF7BE2}" presName="ThreeNodes_2" presStyleLbl="node1" presStyleIdx="1" presStyleCnt="3">
        <dgm:presLayoutVars>
          <dgm:bulletEnabled val="1"/>
        </dgm:presLayoutVars>
      </dgm:prSet>
      <dgm:spPr/>
    </dgm:pt>
    <dgm:pt modelId="{F1B99C0B-C0EE-4008-9436-574778579B47}" type="pres">
      <dgm:prSet presAssocID="{A2ED90A0-542C-4D6C-BAB9-AB201AFF7BE2}" presName="ThreeNodes_3" presStyleLbl="node1" presStyleIdx="2" presStyleCnt="3">
        <dgm:presLayoutVars>
          <dgm:bulletEnabled val="1"/>
        </dgm:presLayoutVars>
      </dgm:prSet>
      <dgm:spPr/>
    </dgm:pt>
    <dgm:pt modelId="{8D6D9D55-EB15-4214-BAE9-E942AD8A1167}" type="pres">
      <dgm:prSet presAssocID="{A2ED90A0-542C-4D6C-BAB9-AB201AFF7BE2}" presName="ThreeConn_1-2" presStyleLbl="fgAccFollowNode1" presStyleIdx="0" presStyleCnt="2">
        <dgm:presLayoutVars>
          <dgm:bulletEnabled val="1"/>
        </dgm:presLayoutVars>
      </dgm:prSet>
      <dgm:spPr/>
    </dgm:pt>
    <dgm:pt modelId="{5E6EB3A1-C8F8-4D5F-96C2-6309E34685D0}" type="pres">
      <dgm:prSet presAssocID="{A2ED90A0-542C-4D6C-BAB9-AB201AFF7BE2}" presName="ThreeConn_2-3" presStyleLbl="fgAccFollowNode1" presStyleIdx="1" presStyleCnt="2">
        <dgm:presLayoutVars>
          <dgm:bulletEnabled val="1"/>
        </dgm:presLayoutVars>
      </dgm:prSet>
      <dgm:spPr/>
    </dgm:pt>
    <dgm:pt modelId="{67A9A338-E75F-4369-A30F-E92A480827F3}" type="pres">
      <dgm:prSet presAssocID="{A2ED90A0-542C-4D6C-BAB9-AB201AFF7BE2}" presName="ThreeNodes_1_text" presStyleLbl="node1" presStyleIdx="2" presStyleCnt="3">
        <dgm:presLayoutVars>
          <dgm:bulletEnabled val="1"/>
        </dgm:presLayoutVars>
      </dgm:prSet>
      <dgm:spPr/>
    </dgm:pt>
    <dgm:pt modelId="{F3DB5F36-4179-412E-9950-9B01C07E6951}" type="pres">
      <dgm:prSet presAssocID="{A2ED90A0-542C-4D6C-BAB9-AB201AFF7BE2}" presName="ThreeNodes_2_text" presStyleLbl="node1" presStyleIdx="2" presStyleCnt="3">
        <dgm:presLayoutVars>
          <dgm:bulletEnabled val="1"/>
        </dgm:presLayoutVars>
      </dgm:prSet>
      <dgm:spPr/>
    </dgm:pt>
    <dgm:pt modelId="{C44382B2-BCEE-48BB-BDFF-A1AB79797381}" type="pres">
      <dgm:prSet presAssocID="{A2ED90A0-542C-4D6C-BAB9-AB201AFF7BE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944D228-8669-4D72-9E12-8DC354BB610F}" type="presOf" srcId="{FFD4A1BD-B54D-42BA-B843-98A73B24AB1C}" destId="{F1B99C0B-C0EE-4008-9436-574778579B47}" srcOrd="0" destOrd="0" presId="urn:microsoft.com/office/officeart/2005/8/layout/vProcess5"/>
    <dgm:cxn modelId="{E6F3D23A-2BBA-484D-87C8-3129C08D66A1}" type="presOf" srcId="{A2ED90A0-542C-4D6C-BAB9-AB201AFF7BE2}" destId="{87175439-E4B0-4C89-8464-40D2009A73A7}" srcOrd="0" destOrd="0" presId="urn:microsoft.com/office/officeart/2005/8/layout/vProcess5"/>
    <dgm:cxn modelId="{1D12EF3F-ADD4-47AE-9743-37BD6136A609}" srcId="{A2ED90A0-542C-4D6C-BAB9-AB201AFF7BE2}" destId="{FFD4A1BD-B54D-42BA-B843-98A73B24AB1C}" srcOrd="2" destOrd="0" parTransId="{E98592D4-B3BC-4407-9219-C77110F42BC6}" sibTransId="{B157701F-4319-4ABE-B8DD-647741AC0B20}"/>
    <dgm:cxn modelId="{8302C774-54F3-49BD-80CE-08C41F37362A}" type="presOf" srcId="{11E956B3-5CCE-43F6-8A75-92EEBCF9DDAD}" destId="{F3DB5F36-4179-412E-9950-9B01C07E6951}" srcOrd="1" destOrd="0" presId="urn:microsoft.com/office/officeart/2005/8/layout/vProcess5"/>
    <dgm:cxn modelId="{3296AA79-8253-4987-A82D-EF4F20BD1711}" srcId="{A2ED90A0-542C-4D6C-BAB9-AB201AFF7BE2}" destId="{11E956B3-5CCE-43F6-8A75-92EEBCF9DDAD}" srcOrd="1" destOrd="0" parTransId="{DDF84383-552D-448A-A989-3F7F6914A839}" sibTransId="{17B66BC6-9F87-4BA5-8D2A-DAFA456D5586}"/>
    <dgm:cxn modelId="{0A138089-BA5E-45EB-BFD4-DB31840B90EA}" type="presOf" srcId="{FFD4A1BD-B54D-42BA-B843-98A73B24AB1C}" destId="{C44382B2-BCEE-48BB-BDFF-A1AB79797381}" srcOrd="1" destOrd="0" presId="urn:microsoft.com/office/officeart/2005/8/layout/vProcess5"/>
    <dgm:cxn modelId="{AAEA429C-E30B-4771-869F-C7B404BC5C93}" type="presOf" srcId="{5400BC05-82F1-49D2-8C46-30FB7E70EE66}" destId="{8D6D9D55-EB15-4214-BAE9-E942AD8A1167}" srcOrd="0" destOrd="0" presId="urn:microsoft.com/office/officeart/2005/8/layout/vProcess5"/>
    <dgm:cxn modelId="{373801BB-FBDE-4C79-AC3E-EC240C7CE9D7}" srcId="{A2ED90A0-542C-4D6C-BAB9-AB201AFF7BE2}" destId="{6576136B-21E7-46B3-8050-2F87653274F7}" srcOrd="0" destOrd="0" parTransId="{2C3E30E8-DA4A-4710-AF9C-99F4CF5574AB}" sibTransId="{5400BC05-82F1-49D2-8C46-30FB7E70EE66}"/>
    <dgm:cxn modelId="{C08957BF-A7C1-4CC5-92A5-E9748391EE90}" type="presOf" srcId="{17B66BC6-9F87-4BA5-8D2A-DAFA456D5586}" destId="{5E6EB3A1-C8F8-4D5F-96C2-6309E34685D0}" srcOrd="0" destOrd="0" presId="urn:microsoft.com/office/officeart/2005/8/layout/vProcess5"/>
    <dgm:cxn modelId="{CAFC0BC4-2B9A-4B7A-8419-3DD4D48035B5}" type="presOf" srcId="{6576136B-21E7-46B3-8050-2F87653274F7}" destId="{13B7D0D4-8B9B-4A1F-BE56-13B332798284}" srcOrd="0" destOrd="0" presId="urn:microsoft.com/office/officeart/2005/8/layout/vProcess5"/>
    <dgm:cxn modelId="{A72CA6D6-C733-40B0-9017-9586A50862E7}" type="presOf" srcId="{11E956B3-5CCE-43F6-8A75-92EEBCF9DDAD}" destId="{078B6561-3F22-4EDA-B318-6CCA7401B479}" srcOrd="0" destOrd="0" presId="urn:microsoft.com/office/officeart/2005/8/layout/vProcess5"/>
    <dgm:cxn modelId="{340AEAF9-EE85-40CF-BC06-85C1DBAC1A82}" type="presOf" srcId="{6576136B-21E7-46B3-8050-2F87653274F7}" destId="{67A9A338-E75F-4369-A30F-E92A480827F3}" srcOrd="1" destOrd="0" presId="urn:microsoft.com/office/officeart/2005/8/layout/vProcess5"/>
    <dgm:cxn modelId="{3815AE59-F6C4-4C36-8726-E38850EB6CD0}" type="presParOf" srcId="{87175439-E4B0-4C89-8464-40D2009A73A7}" destId="{7A1692E2-60E2-435D-AE2D-6EE5A3FC5983}" srcOrd="0" destOrd="0" presId="urn:microsoft.com/office/officeart/2005/8/layout/vProcess5"/>
    <dgm:cxn modelId="{BA967425-1735-4A3B-A0D0-DD9EE5AD5938}" type="presParOf" srcId="{87175439-E4B0-4C89-8464-40D2009A73A7}" destId="{13B7D0D4-8B9B-4A1F-BE56-13B332798284}" srcOrd="1" destOrd="0" presId="urn:microsoft.com/office/officeart/2005/8/layout/vProcess5"/>
    <dgm:cxn modelId="{6151ADCE-EC4C-44FF-B210-BFCD7E963857}" type="presParOf" srcId="{87175439-E4B0-4C89-8464-40D2009A73A7}" destId="{078B6561-3F22-4EDA-B318-6CCA7401B479}" srcOrd="2" destOrd="0" presId="urn:microsoft.com/office/officeart/2005/8/layout/vProcess5"/>
    <dgm:cxn modelId="{F17A9AB4-68DC-44A8-8A9B-269A5A7215F6}" type="presParOf" srcId="{87175439-E4B0-4C89-8464-40D2009A73A7}" destId="{F1B99C0B-C0EE-4008-9436-574778579B47}" srcOrd="3" destOrd="0" presId="urn:microsoft.com/office/officeart/2005/8/layout/vProcess5"/>
    <dgm:cxn modelId="{3F1A4A75-D455-4001-B0E2-E30B566BB2F5}" type="presParOf" srcId="{87175439-E4B0-4C89-8464-40D2009A73A7}" destId="{8D6D9D55-EB15-4214-BAE9-E942AD8A1167}" srcOrd="4" destOrd="0" presId="urn:microsoft.com/office/officeart/2005/8/layout/vProcess5"/>
    <dgm:cxn modelId="{D1BE1A2D-1B88-4C6B-8477-6DFD783E1D91}" type="presParOf" srcId="{87175439-E4B0-4C89-8464-40D2009A73A7}" destId="{5E6EB3A1-C8F8-4D5F-96C2-6309E34685D0}" srcOrd="5" destOrd="0" presId="urn:microsoft.com/office/officeart/2005/8/layout/vProcess5"/>
    <dgm:cxn modelId="{7D5613D3-C1BA-43CA-B699-A7EF4151B5AA}" type="presParOf" srcId="{87175439-E4B0-4C89-8464-40D2009A73A7}" destId="{67A9A338-E75F-4369-A30F-E92A480827F3}" srcOrd="6" destOrd="0" presId="urn:microsoft.com/office/officeart/2005/8/layout/vProcess5"/>
    <dgm:cxn modelId="{E8015676-527B-451C-9C89-82D515B8F88F}" type="presParOf" srcId="{87175439-E4B0-4C89-8464-40D2009A73A7}" destId="{F3DB5F36-4179-412E-9950-9B01C07E6951}" srcOrd="7" destOrd="0" presId="urn:microsoft.com/office/officeart/2005/8/layout/vProcess5"/>
    <dgm:cxn modelId="{362B7EAE-6B47-4681-911F-E8E52F52256C}" type="presParOf" srcId="{87175439-E4B0-4C89-8464-40D2009A73A7}" destId="{C44382B2-BCEE-48BB-BDFF-A1AB7979738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7D0D4-8B9B-4A1F-BE56-13B332798284}">
      <dsp:nvSpPr>
        <dsp:cNvPr id="0" name=""/>
        <dsp:cNvSpPr/>
      </dsp:nvSpPr>
      <dsp:spPr>
        <a:xfrm>
          <a:off x="0" y="0"/>
          <a:ext cx="8938260" cy="11846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2012: Culvert removal</a:t>
          </a:r>
        </a:p>
      </dsp:txBody>
      <dsp:txXfrm>
        <a:off x="34698" y="34698"/>
        <a:ext cx="7659915" cy="1115266"/>
      </dsp:txXfrm>
    </dsp:sp>
    <dsp:sp modelId="{078B6561-3F22-4EDA-B318-6CCA7401B479}">
      <dsp:nvSpPr>
        <dsp:cNvPr id="0" name=""/>
        <dsp:cNvSpPr/>
      </dsp:nvSpPr>
      <dsp:spPr>
        <a:xfrm>
          <a:off x="788669" y="1382106"/>
          <a:ext cx="8938260" cy="1184662"/>
        </a:xfrm>
        <a:prstGeom prst="roundRect">
          <a:avLst>
            <a:gd name="adj" fmla="val 10000"/>
          </a:avLst>
        </a:prstGeom>
        <a:solidFill>
          <a:schemeClr val="accent5">
            <a:hueOff val="1063560"/>
            <a:satOff val="-11946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Increased tidal inundation</a:t>
          </a:r>
        </a:p>
      </dsp:txBody>
      <dsp:txXfrm>
        <a:off x="823367" y="1416804"/>
        <a:ext cx="7310163" cy="1115266"/>
      </dsp:txXfrm>
    </dsp:sp>
    <dsp:sp modelId="{F1B99C0B-C0EE-4008-9436-574778579B47}">
      <dsp:nvSpPr>
        <dsp:cNvPr id="0" name=""/>
        <dsp:cNvSpPr/>
      </dsp:nvSpPr>
      <dsp:spPr>
        <a:xfrm>
          <a:off x="1577339" y="2764213"/>
          <a:ext cx="8938260" cy="1184662"/>
        </a:xfrm>
        <a:prstGeom prst="roundRect">
          <a:avLst>
            <a:gd name="adj" fmla="val 10000"/>
          </a:avLst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Sitka spruce growth declines</a:t>
          </a:r>
        </a:p>
      </dsp:txBody>
      <dsp:txXfrm>
        <a:off x="1612037" y="2798911"/>
        <a:ext cx="7310163" cy="1115266"/>
      </dsp:txXfrm>
    </dsp:sp>
    <dsp:sp modelId="{8D6D9D55-EB15-4214-BAE9-E942AD8A1167}">
      <dsp:nvSpPr>
        <dsp:cNvPr id="0" name=""/>
        <dsp:cNvSpPr/>
      </dsp:nvSpPr>
      <dsp:spPr>
        <a:xfrm>
          <a:off x="8168229" y="898369"/>
          <a:ext cx="770030" cy="77003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341486" y="898369"/>
        <a:ext cx="423516" cy="579448"/>
      </dsp:txXfrm>
    </dsp:sp>
    <dsp:sp modelId="{5E6EB3A1-C8F8-4D5F-96C2-6309E34685D0}">
      <dsp:nvSpPr>
        <dsp:cNvPr id="0" name=""/>
        <dsp:cNvSpPr/>
      </dsp:nvSpPr>
      <dsp:spPr>
        <a:xfrm>
          <a:off x="8956899" y="2272578"/>
          <a:ext cx="770030" cy="77003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266664"/>
            <a:satOff val="-19882"/>
            <a:lumOff val="-158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130156" y="2272578"/>
        <a:ext cx="423516" cy="579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1:34:48.13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79 0 3513,'-2'1'233,"0"0"0,0 0-1,1 0 1,-1 0 0,0 0 0,0 0 0,1 1 0,-1-1 0,0 1 0,1-1 0,-1 1-1,1-1 1,0 1 0,0 0 0,-1 0 0,1 0 0,0 0 0,1 0 0,-1 0 0,0 0 0,0 2-1,-3 5 109,1 1-1,0-1 1,-2 17-1,4-2-7,2-1-1,0 1 1,7 36 0,1 27 299,-11-2-118,1-30-242,-4 115 445,-21 222 585,10 28-251,25-161-532,-1-112-262,6 169 167,-7-248-312,25 103 1,-25-142-87,4 58-825,-10-82 276,-2-9 207,0 1-1,0 0 1,0-1-1,0 1 1,0 0-1,-4-6 1,3 6-165,1-13-2703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4.1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102 190 5521,'-87'26'1677,"86"-26"-1642,0 0 0,1 0 1,-1 1-1,0-1 1,0 0-1,1 0 1,-1 0-1,0 0 1,0 0-1,0 0 1,1 0-1,-1 0 1,0 0-1,0 0 1,1-1-1,-1 1 1,-1 0-1,3-8 153,11-8-127,-12 15-20,78-85 1641,-66 75-1495,1 0-1,0 1 1,0 0-1,29-15 1,-35 21-158,1 1-1,-1-1 1,1 1-1,0 1 1,0-1-1,13-1 1,-17 4 33,1-1 0,-1 1-1,0-1 1,0 0 0,0-1 0,0 1 0,0-1-1,6-3 1,-10 5-37,1-1-1,-1 1 1,0 0-1,1 0 1,-1 0-1,0 0 1,1 0-1,-1-1 1,0 1-1,1 0 1,-1 0-1,0 0 1,1 0-1,-1 0 0,0 0 1,1 0-1,-1 0 1,0 0-1,1 0 1,-1 0-1,0 0 1,1 1-1,-1-1 1,0 0-1,1 0 1,-1 0-1,0 0 1,1 1-1,-1-1 1,0 0-1,1 0 1,-1 0-1,0 1 1,17 15 612,-13-12-719,11 12 228,-1 1-1,0 0 1,-1 1-1,13 24 0,-7 11 202,-17-44-359,1 0-1,0 0 1,1 0 0,0 0 0,0-1 0,6 9 0,0-8-897,-2-3 419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5.62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31 4995 632,'-5'10'1084,"-1"-29"477,-2-39 1159,8 56-2666,-8-75 1603,4-1 1,12-145 0,48-149 174,-44 323-1501,2-1 1,2 2-1,25-54 0,77-133 8,-34 75-117,152-351 293,-64 5-457,-35 86-18,58-167-8,-38-61-16,-91 356-190,-58 258 87,41-192-454,-40 174-102,-3 0-1,-1-69 1,-5 102-817,-6-30 0,3 35 543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6.1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1 478 5961,'0'-2'130,"0"0"-1,0 1 1,0-1-1,0 1 1,0-1-1,0 0 1,1 1-1,-1-1 1,1 1-1,-1-1 0,2-2 1,11-18-104,0 1 1,1 1 0,31-34-1,-8 10 121,184-208 2389,-220 252-2527,5-7 144,1 1 0,-1 0 0,15-10 0,-20 15-97,0 0 1,0 1-1,0-1 1,1 0-1,-1 1 1,0-1-1,0 0 1,0 1-1,1 0 1,-1-1-1,0 1 1,1 0-1,-1-1 1,0 1-1,1 0 1,-1 0-1,0 0 1,1 0-1,-1 0 1,1 1-1,-1-1 1,0 0-1,0 1 1,1-1-1,-1 1 1,0-1-1,0 1 1,1-1-1,-1 1 1,0 0-1,0 0 1,0 0-1,0 0 1,0-1-1,1 3 1,-1-2-32,33 43 516,-2 2 0,45 85 0,-44-70-571,-22-43-604,-1 0 0,12 31 0,-21-32-1111,1 2 737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7.1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705 5397 2609,'19'99'574,"-11"-79"-250,-8-19-344,0-1 1,0 0-1,1 0 1,-1 0-1,0 0 1,0 1-1,0-1 0,0 0 1,0 0-1,1 0 1,11-11 2573,-12 9-2363,-32-155 3253,-109-284-1399,99 324-1875,-132-297 912,124 304-681,21 40-216,3-2-1,3-1 1,-18-103 0,-15-230 199,22 133-298,3 78-27,-15-111 44,25-5-50,25 181-53,5 1-1,5 0 1,51-204 0,-30 208 18,5 2-1,5 1 1,6 3 0,5 2-1,5 3 1,91-129 0,-54 94 27,-50 73-28,62-76-1,-44 83-16,-29 32-89,58-52-985,-53 51-154,9-6-1322,-1-1 1089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7.77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55 3 4921,'-54'42'1410,"54"-39"-1114,7 0 20,17 1 415,-9-2-27,11 2-93,0-1-1,0-2 1,36-1 0,-31 0-430,-18-1-126,1 0 0,-1-1 0,0-1 0,0 0-1,0 0 1,0-1 0,-1-1 0,1 0 0,19-12-1,-22 13-31,-1 0 0,0 1 0,20-4 0,-25 6-14,-1 0-1,1 1 0,-1-1 1,1 1-1,-1 0 1,1 0-1,-1 0 0,1 1 1,-1-1-1,1 1 0,-1 0 1,0-1-1,1 2 0,5 1 1,-7-1 12,-1 0 0,1-1 1,-1 1-1,1 0 0,-1 0 0,0 0 0,1 0 1,-1 0-1,0 0 0,0 0 0,-1 0 1,1 0-1,0 3 0,4 32 273,-4-31-234,8 167 995,-18 227-1,5-315-910,2-65-118,1-3-96,1 0 0,2 26 0,-2-41 50,0 0 0,1 0 0,-1 0 0,1 0 0,-1 0 0,1 0 0,0 0-1,0 0 1,0 0 0,1 2 0,-1-3 12,0-1-1,-1 1 1,1-1-1,0 1 1,0-1-1,0 0 1,0 1-1,-1-1 1,1 0 0,0 0-1,0 1 1,0-1-1,0 0 1,0 0-1,0 0 1,0 0-1,1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1:34:48.82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99 4745,'79'88'9018,"4"18"-6742,87 99-1753,-125-157-358,78 73 174,-95-96-253,-17-15-37,-1 0 0,1-1-1,1 0 1,-1-1 0,1 0 0,1-1 0,0 0 0,21 7 0,-32-14-35,0 1 1,0-1-1,-1 0 1,1 0 0,0 0-1,0 0 1,0 0-1,0 0 1,0 0-1,0-1 1,0 1-1,0-1 1,0 0 0,0 1-1,-1-1 1,1 0-1,0 0 1,0 0-1,-1 0 1,1 0-1,-1-1 1,1 1 0,-1 0-1,0-1 1,1 1-1,-1-1 1,0 1-1,0-1 1,0 0-1,2-3 1,2-5 26,-1-1 1,0 1-1,0-1 1,2-12-1,-4 14-18,17-67 102,-10 34-75,2 2-1,20-48 1,61-99 34,-56 119-71,-21 41-7,2 1 1,1 0-1,41-44 0,-50 54 13,-4 10-250,4 15-340,-9-8 516,0-1-1,1 0 0,-1 1 0,0-1 0,0 0 0,0 1 0,0-1 0,0 0 0,0 1 0,0-1 0,0 1 0,0-1 0,0 0 0,0 1 0,0-1 0,0 0 0,0 1 0,-1-1 0,1 0 1,0 1-1,0-1 0,0 0 0,0 1 0,-1-1 0,1 0 0,0 0 0,0 1 0,-1-1 0,1 0 0,0 0 0,0 1 0,-1-1 0,1 0 0,0 0 0,-1 0 0,1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1:34:50.42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23 0 4537,'-3'7'296,"0"-1"0,0 1 0,1 0 0,0-1 0,0 1 0,1 0-1,0 0 1,0 1 0,1-1 0,0 0 0,1 10 0,-1 15 473,9 283 4373,4 322-1586,-15-276-2304,1 113-241,13-274-794,-3-104-128,-8-82-113,0-5-40,0 1-1,0-1 0,-1 1 0,0-1 1,-1 1-1,0-1 0,-1 1 0,-3 13 1,5-23 4,0 1 0,-1-1 1,1 0-1,0 1 1,0-1-1,-1 0 1,1 0-1,0 1 1,0-1-1,-1 0 1,1 0-1,0 1 1,-1-1-1,1 0 0,0 0 1,-1 0-1,1 1 1,0-1-1,-1 0 1,1 0-1,0 0 1,-1 0-1,1 0 1,0 0-1,-1 0 1,1 0-1,-1 0 1,1 0-1,0 0 0,-1 0 1,1 0-1,0 0 1,-1 0-1,1 0 1,-1 0-1,1-1 1,0 1-1,-1 0 1,1 0-1,-1-1 1,-11-11-1627,-3-16 682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1:34:50.99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81 49 4401,'-49'-43'1430,"49"42"-1398,-1 1-1,1-1 1,-1 1 0,0-1 0,1 1 0,-1 0 0,1-1 0,-1 1 0,0 0 0,1-1 0,-1 1 0,0 0 0,0 0 0,1 0 0,-1-1 0,0 1 0,0 0 0,1 0 0,-1 0 0,0 0 0,0 0 0,1 0 0,-1 1-1,0-1 1,1 0 0,-1 0 0,0 0 0,0 1 0,1-1 0,-1 0 0,1 1 0,-1-1 0,0 1 0,1-1 0,-1 1 0,1-1 0,-1 1 0,1-1 0,-1 1 0,1-1 0,-1 1 0,1 0 0,-1-1 0,1 1 0,-1 1-1,1-1 101,-1 1-1,1 0 0,0 0 0,-1-1 0,1 1 0,0 0 1,0 0-1,0 0 0,0-1 0,0 1 0,0 0 0,1 0 0,-1-1 1,1 1-1,-1 0 0,2 2 0,50 62 2025,-28-20-1301,24 65 0,-31-69-335,40 74 0,-6-35 427,77 96-1,-121-169-868,0 2 44,1-2 1,0 1 0,16 12-1,-22-19-94,-1-1-1,1 0 1,0 1-1,0-1 1,0 0-1,0 0 1,0 0-1,0-1 1,0 1-1,0 0 1,0-1-1,0 1 1,0-1-1,0 0 1,1 1-1,-1-1 1,0 0-1,0-1 1,0 1-1,1 0 1,-1-1-1,0 1 1,0-1-1,0 1 1,0-1-1,3-2 1,5-3 38,0-2 1,-1 1 0,-1-1-1,1-1 1,-1 1 0,-1-1-1,12-18 1,38-76 28,-43 76-72,101-225 37,-103 225-56,-4 6-4,1 1 0,2 0 1,0 1-1,0 0 1,16-18-1,-5 8 21,-21 28-30,0 1 0,0-1 0,-1 0 0,1 0 0,0 0-1,-1 0 1,1 0 0,-1 0 0,1 1 0,-1-1 0,0 0 0,1-1-1,-1 1 1,0 0 0,0 0 0,0 0 0,0 0 0,0 0-1,0 0 1,0 0 0,0 0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18.39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349 13762 4329,'29'18'2550,"21"22"5075,-50-42-7569,0 0 0,-1 0 0,1 0 0,0-1 0,0 1-1,1 0 1,-1 0 0,0-1 0,1 1 0,0-3-1,1-5 124,2-46 55,-7 31-58,3 25-162,0-1-1,-1 0 1,1 0-1,0 0 0,0 1 1,0-1-1,0 0 0,0 0 1,0 0-1,0 1 1,0-1-1,0 0 0,0 0 1,0 0-1,1 0 0,-1 1 1,0-1-1,1 0 1,-1 0-1,0 1 0,1-1 1,-1 0-1,1 1 0,-1-1 1,1 0-1,-1 1 1,1-1-1,0 1 0,-1-1 1,2 0-1,-1 0-4,0 1 1,-1-1-1,1 1 0,-1-1 1,1 0-1,-1 1 0,1-1 0,-1 0 1,1 1-1,-1-1 0,0 0 1,1 0-1,-1 1 0,0-1 1,0 0-1,1 0 0,-1 1 0,0-1 1,0 0-1,0 0 0,0 0 1,0 1-1,0-1 0,0 0 0,0 0 1,-1 0-1,1 1 0,0-1 1,0 0-1,-1 0 0,1 0 1,0 1-1,-1-1 0,1 0 0,-1 1 1,1-1-1,-1 0 0,1 1 1,-1-1-1,1 1 0,-1-1 0,0 1 1,1-1-1,-1 1 0,-1-1 1,-11-15 418,7-20-202,3 23-181,1 4-34,0-1 1,0 1-1,-1 0 0,-1 0 1,1 0-1,-2 0 0,1 1 1,-1-1-1,-8-10 0,8 12 0,0 2 4,6 3-5,5-6 4,-2 1-8,-3 6-5,-1 0 1,1 0-1,-1 1 0,0-1 0,1 0 1,-1 0-1,0 0 0,1 0 0,-1 0 1,0 0-1,0 0 0,0 0 0,0 0 1,0-2-1,-1 1 1,1 0 1,-1 1-1,0-1 0,-1 0 0,1 0 1,0 0-1,0 1 0,-1-1 1,1 0-1,-3-1 0,-35-31 76,38 33-73,1 0-1,-1 1 1,1-1 0,0 0 0,-1 0 0,1 1 0,0-1-1,0 0 1,-1 0 0,1 0 0,0 0 0,0 1-1,0-1 1,0 0 0,0 0 0,0 0 0,0 0 0,0 0-1,1 1 1,-1-1 0,0 0 0,0 0 0,1 0 0,-1 1-1,1-1 1,-1 0 0,0 0 0,2 0 0,0-6 55,-5 3-41,-10-21 31,12 24-49,1 1 1,-1-1-1,1 0 0,-1 0 0,1 1 1,0-1-1,0 0 0,-1 0 1,1 0-1,0 0 0,0 1 0,0-1 1,0 0-1,0 0 0,0 0 1,0 0-1,0 1 0,0-1 1,0 0-1,0 0 0,1 0 0,-1 1 1,0-1-1,1 0 0,-1 0 1,0 1-1,1-2 0,0 2 1,-1-1-1,1 1 1,-1 0 0,1-1-1,-1 1 1,0-1 0,1 1-1,-1-1 1,0 1 0,1-1-1,-1 1 1,0-1 0,0 1-1,0-1 1,1 0 0,-1 1-1,0-1 1,0 1 0,0-1-1,0 1 1,0-1 0,0 0-1,0 1 1,0-1 0,0 1-1,0-1 1,0 0-1,-1 1 1,1-1 0,-11-20 70,1 2-4,2 5-25,8 13-41,-1 1 0,1-1 0,-1 1 0,1-1 0,-1 1 1,1-1-1,0 1 0,-1-1 0,1 1 0,0-1 0,-1 0 0,1 1 1,0-1-1,0 0 0,0 1 0,0-1 0,-1 0 0,1 1 0,0-1 1,0 0-1,0 1 0,0-1 0,1 0 0,-1 1 0,0-1 0,0 0 1,0 1-1,1-2 0,-1 1 1,1-1 0,-1 1 0,0 0-1,0 0 1,0-1 0,0 1 0,0 0 0,0-1 0,0 1 0,0 0-1,0-1 1,-1 1 0,1 0 0,0 0 0,-1-1 0,1 1 0,-1 0 0,0 0-1,1 0 1,-1 0 0,0 0 0,-1-2 0,-27-21 33,25 21-28,1 0 0,-1 1 1,0-1-1,1-1 0,0 1 1,-4-5-1,-7-12 11,9 13 35,0 1-1,1-1 1,0 0-1,-4-9 1,4 6-51,-12-31 26,15 38-27,1 0 0,-1 0 1,1 0-1,0 0 1,0 0-1,0 0 0,0 0 1,0 0-1,0 0 0,1 0 1,0-1-1,-1 2 1,3-5-1,4-24 24,-7 26-22,1 1 0,0 0 0,0 0 0,0-1 0,0 1 1,4-7-1,-3 5-4,1 0 0,-1 0 0,-1-1 1,3-10-1,-2 5 0,-1 10 0,0 0 0,1 0 0,-1 0 0,0 1 0,1-1 0,0 0 0,-1 0 0,1 1 0,0-1 0,0 1 0,0 0 0,0-1 0,0 1 0,0 0 0,0 0 0,3-1 0,-2 1 0,5-9 0,-7 8 0,-1 1 0,1 0 0,-1 0 0,1 0 0,0 0 0,-1 1 0,1-1 0,0 0 0,0 0 0,-1 0 0,1 0 0,0 1 0,2-2 0,14-4 2,-15 6-1,-1 0 0,1-1 0,-1 1 0,1-1 0,-1 1 0,1-1 0,-1 0 1,0 1-1,1-1 0,-1 0 0,0 0 0,2-1 0,18-9 14,9-17-14,-30 26-1,1 1 1,-1 0-1,1 0 0,0 0 1,-1 1-1,1-1 0,0 0 1,0 0-1,-1 0 0,1 0 1,0 1-1,0-1 0,0 0 0,0 1 1,0-1-1,0 1 0,0-1 1,0 1-1,0-1 0,0 1 1,0 0-1,1-1 0,-1 1 1,2 0-1,-2-1 1,1 1 1,0-1-1,0 0 1,-1 0-1,1 0 0,-1 0 1,1 0-1,-1 0 0,1 0 1,-1-1-1,0 1 1,1 0-1,-1-1 0,0 1 1,0-1-1,0 0 0,0 1 1,0-1-1,1-2 1,-1 1-2,0 1 1,0-1 0,1 1 0,-1 0 0,1 0-1,-1 0 1,1-1 0,0 2 0,0-1 0,0 0-1,0 0 1,0 1 0,4-3 0,5-3 1,0 0 0,0-1 1,-1 0-1,0-1 1,0 0-1,-1-1 0,14-18 1,9-9 26,72-77 5,-82 97-26,-19 16-7,0-1 0,0 0 0,-1 0 0,1 0 0,-1 0 0,5-6 0,-2 1-1,-1 2 1,-1 0 0,1 0 1,0 0-1,0 1 0,0 0 0,6-5 0,3 0 4,-1-1-1,0 0 1,0-1 0,-1 0-1,-1-1 1,0 0 0,0-1-1,-1 0 1,-1 0 0,0-1-1,8-21 1,-15 30-3,1 1-1,0-1 1,0 1 0,0-1-1,1 1 1,-1 0 0,1 0-1,0 0 1,0 0 0,0 0-1,1 1 1,-1-1 0,1 1-1,0 0 1,0 0 0,0 1-1,0-1 1,1 1 0,7-3-1,-9 3 0,0 0 0,0 0 0,0 0 0,0 0-1,0 0 1,-1 0 0,1-1 0,-1 1 0,0-1 0,1 0-1,-1 0 1,-1 0 0,1 0 0,0 0 0,-1 0-1,3-5 1,-2-1 0,0 1 1,0-1-1,-1 0 0,0 0 0,0-10 1,-1 15-2,1 0 0,0 0 0,-1 0 0,2 0 0,-1 0 0,0 0 0,1 0 1,-1 0-1,1 0 0,0 1 0,1-1 0,2-3 0,-2 3 0,0-1 0,0 1 1,-1-1-1,0 0 0,3-8 0,1-18 7,-5 24-5,0 0 1,0 0 0,1 1 0,0-1-1,5-13 1,-4 15-1,0-1 1,0 0-1,0 1 0,-1-1 0,0 0 0,0-1 1,-1 1-1,0 0 0,0 0 0,0-1 1,-1 1-1,0-1 0,0 1 0,-1 0 0,1-1 1,-1 1-1,-4-12 0,2 7 2,1 0-1,0 0 0,-1-17 1,3 17 4,-2 0 1,1 0 0,-5-15-1,-1 11 14,6 13-20,0 0 1,0 0-1,1 0 0,-1 1 0,0-1 0,1-1 0,-1 1 1,1 0-1,0 0 0,-1 0 0,1-3 0,-1 0 2,0 0-1,-1 0 1,1 0 0,-1 0 0,-1 0-1,1 1 1,-5-8 0,-5-10 11,8 12-12,0 1-1,0 0 0,-1 1 0,-1-1 0,1 1 0,-1 0 0,0 0 0,-1 1 0,0 0 1,0 0-1,-9-6 0,6 5 7,0-1 1,-16-15-1,-17-16 36,6 8-28,26 21-11,0 2 0,-1-1-1,-22-13 1,-87-41 49,110 59-45,0 0-6,1 0 0,-1-1 0,-10-8 0,-7-3 6,23 14-8,0 1 1,0-1-1,1 0 0,-1 0 1,1-1-1,0 0 0,-1 1 1,-3-7-1,5 7 2,0 1-1,0 0 0,0 0 1,0 0-1,-1 0 1,1 0-1,0 0 1,-1 1-1,1 0 0,-1 0 1,1 0-1,-1 0 1,0 0-1,-3 1 1,-26-9 24,-43-30 92,67 35-106,0-1 0,-15-12 0,18 13-5,-1-1 0,1 1 0,-1 0 0,-12-5 0,10 5-3,0-2 0,0 1 0,0-1 0,0 0 0,1-1 0,0 0 0,-10-12 0,14 15-5,3 3 0,-1 0 0,0-1 0,1 1-1,-1 0 1,0 0 0,0 0 0,0 0-1,0 0 1,0 0 0,-3 0 0,3 0-1,0 1-1,0-1 1,-1 0 0,1 0 0,0 0 0,0 0 0,0 0 0,0-1 0,1 1 0,-3-2 0,-9-12 2,1 0-1,1 0 0,0-1 1,-11-23-1,13 7-35,7 15-1,2 17 34,0 0 0,0 0 0,0-1-1,0 1 1,0 0 0,0 0 0,0-1-1,0 1 1,0 0 0,0 0 0,0 0-1,0-1 1,0 1 0,0 0 0,0 0-1,0 0 1,0-1 0,0 1 0,0 0-1,0 0 1,0 0 0,1-1 0,-1 1-1,0 0 1,0 0 0,0 0 0,0 0-1,1 0 1,-1-1 0,0 1 0,0 0-1,0 0 1,0 0 0,1 0 0,-1 0-1,0 0 1,0 0 0,1-1 0,0 1-2,0-1 0,0 1 0,0-1 1,0 1-1,-1-1 0,1 0 0,0 0 1,0 0-1,0 1 0,-1-1 1,1 0-1,0 0 0,-1 0 0,1 0 1,-1 0-1,1 0 0,-1 0 1,0 0-1,1 0 0,-1-1 0,0 1 1,0 0-1,1-2 0,3-16-19,1 0 1,13-29-1,-15 41 18,0 1 1,0 1-1,1-1 0,0 0 1,0 1-1,0 0 1,1 0-1,-1 0 1,1 0-1,0 1 0,1 0 1,5-4-1,10-3 0,-16 8 4,0 1-1,0-1 1,0 0-1,0-1 1,0 1-1,-1-1 1,8-7-1,110-120 1,-64 62 7,-38 49-7,-10 10 0,0 1-1,-1-1 0,-1-1 0,1 0 1,-1 0-1,-1-1 0,0 1 1,-1-2-1,6-14 0,-4 4 0,17-32 0,-15 34-2,11-31 0,-17 43 1,0 0-1,1 0 1,-1 0-1,8-8 0,5-11-8,70-160 15,-76 162-7,12-36 9,-15 37-14,15-30 0,-14 37-2,0 1 7,0-1 0,-1 0 0,-1-1 1,5-21-1,-9 26 3,0 0 0,2 0 0,0 0 1,0 0-1,13-21 0,9-6 0,-20 32 0,-1 0 1,0 0-1,0-1 0,-1 0 0,0 0 0,5-17 0,-6 12 5,-1 6-4,-1 0 1,0 0-1,0 0 1,-1 0-1,0-18 1,-1 21-3,-1-1 1,1 0 0,0 0-1,1 1 1,0-1 0,0 0-1,0 1 1,1-1-1,0 1 1,0-1 0,1 1-1,0 0 1,4-7-1,-1 4 1,-3 6-1,-1-1 1,0 1 0,1-1 0,-1 0 0,-1 0 0,3-5 0,12-24 0,-13 28 0,0 0 0,0 0 0,-1 0 0,0 0 0,0-1 0,0 1 0,1-9 0,-1 6 0,0 0 0,0 0 0,0 0 0,1 0 0,7-12 0,-1 1 0,-4 9 0,-4 8 0,0 0 0,0 0 0,0-1 0,0 1 0,0 0 0,-1 0 0,1 0-1,0-1 1,-1 1 0,0 0 0,0-1 0,1 1 0,-1 0 0,-1-1 0,1-2 0,-3-8-2,2 9 2,0 0-1,0 0 1,1 0 0,-1 0-1,1 0 1,0 0 0,0 0-1,0 0 1,1 1 0,-1-1-1,1 0 1,0 0 0,0 0-1,3-5 1,-3 5 0,2-1 0,-1 1 0,0 0-1,1 0 1,0 0 0,0 0 0,4-4 0,-6 6-1,0 0 1,1 0-1,-1-1 1,0 1-1,0 0 1,0-1-1,0 1 1,-1-1-1,1 1 1,-1-1-1,0 0 1,1 1-1,-1-1 1,0 1-1,-1-1 1,1 0-1,0 1 1,-1-1-1,1 1 1,-3-5-1,2 2 1,0 1-1,1-1 0,-1 0 1,1 1-1,0-1 1,0-5-1,1 4 1,0 1 0,0-1 0,0 1 0,1-1 0,0 1 0,0 0 0,1 0 0,-1 0 0,4-6 0,-5 10 0,0-1 1,0 1-1,0-1 0,-1 1 0,1-1 1,-1 0-1,1 1 0,-1-1 0,0 0 1,0 1-1,1-1 0,-1 0 0,0 1 1,-1-3-1,2-9 3,16-42 7,-16 21 2,-2 30-12,1 0 1,-1 0-1,1-1 1,1 1-1,-1 0 1,1 0-1,-1 0 1,3-7 0,2 0 2,-4 9-3,1-1 1,-1 1-1,0-1 0,0 1 0,0-1 0,-1 1 1,1-1-1,0 0 0,-1 1 0,0-1 0,0 0 1,0 0-1,0 1 0,-1-6 0,-3-17 8,1 0 0,1-34-1,2 56-6,-4-28 4,3 24-4,0 0-1,0 1 0,1-1 1,-1 0-1,2 1 1,0-8-1,0 7 0,-1 1 0,0-1 0,0 1 0,0-1 0,-1 1 0,-1-9 0,-2-10 0,-12-33-1,15 52 0,0 0 0,0-1-1,1 1 1,0 0 0,0-1 0,1 1 0,0 0 0,0-1 0,0 1 0,1 0-1,0 0 1,4-9 0,-1 7 1,-1 0 0,0 0 0,0 0 0,0-1 0,-1 1 0,-1-1 0,4-14 0,2-16-4,1-9-7,-8 22 10,0 13 5,-1 1-1,1 0 1,4-17 0,-3 18-3,0 1 0,-1 0 1,0-1-1,-2-12 0,4-33 2,-2 41-7,0 1 0,-1 0 0,0-1 1,-2 1-1,-4-25 0,2 24-1,2-1 1,0 1-1,1 0 1,0-1-1,2 1 1,1-16-1,9-19-13,1 0-1,25-59 0,-13 25 3,1 16-2,-16 41 9,1 1 1,16-28-1,-14 29-6,11-32 0,-16 37 7,1 1 1,1 0-1,21-35 0,-9 25-3,-7 7 5,1 1 1,1 1-1,34-32 1,-17 21-5,-2 0 0,-1-2 1,43-61-1,-69 87 6,1 1 1,0 1-1,1-1 0,6-5 0,15-15-24,17-10-4,-37 28 24,1 1 0,0-1 0,15-9 0,-19 14 5,1 1 0,0-1 0,0 1-1,-1 1 1,1-1 0,0 1 0,1-1 0,-1 2 0,8-2-1,-8 2 4,-1-1-1,0 1 0,0-1 0,0 0 0,0 0 0,0-1 1,0 1-1,0-1 0,0 0 0,0 0 0,-1 0 0,1 0 0,-1-1 1,1 1-1,-1-1 0,0 0 0,0 0 0,4-6 0,-1 3 0,1 0 0,0 0 0,0 0 0,1 1 0,0 0 0,-1 0 0,2 1 0,-1 0 0,14-4 0,15-12-7,-34 17 7,0 1 0,0-1-1,1 1 1,-1 0 0,1 0 0,0 0 0,0 1 0,-1-1 0,1 1 0,0 0 0,0 0 0,0 1 0,8-1 0,-4 2-1,0 0 0,1-1 0,-1 0 0,1 0 0,-1-1 0,0 0 0,1 0 0,-1-1 1,0 0-1,0-1 0,0 1 0,7-5 0,-9 5 0,-1 1 1,1-1-1,-1 1 1,1 0-1,-1 0 1,1 1-1,0 0 1,-1 0-1,1 0 1,0 1-1,-1 0 1,1 0-1,-1 0 1,9 3-1,-4-1 2,0-1-1,0 0 1,17 1 0,-13-4 0,0 2 0,1 0 0,-1 1 0,0 0 1,0 1-1,24 9 0,-35-11 2,0-1 0,-1 1-1,1-1 1,-1 1 0,1-1 0,0 0 0,0 0-1,-1 0 1,1 0 0,0 0 0,-1-1-1,1 1 1,-1-1 0,1 0 0,0 0 0,-1 0-1,1 0 1,-1 0 0,0 0 0,5-4-1,39-10 18,-35 10-2,-9 5-13,-1 0 0,0-1-1,0 1 1,0-1-1,0 1 1,0-1 0,0 0-1,0 0 1,0 1 0,0-1-1,0 0 1,0 0 0,0 0-1,1-2 1,27-26 4,19-24 1,-45 48-3,0 1 0,0 0 0,0-1 0,-1 0 0,0 1 0,0-1-1,0 0 1,-1 0 0,1 0 0,-1 0 0,0 0 0,-1-1 0,1 1 0,-1 0-1,0 0 1,-1-1 0,1 1 0,-1 0 0,-1-6 0,-11-32 20,11 35-22,0 0 0,0 1-1,0-1 1,-1 1 0,0 0-1,-1-1 1,0 1 0,0 1-1,0-1 1,-9-9-1,12 14-2,-1 0 0,1 1 0,0-1-1,0 0 1,0 0 0,0 0 0,1 0-1,-2-4 1,-4-8 0,-37-68 21,30 63-16,11 16-7,0 1-1,0-1 1,1 0 0,-1 1 0,1-1-1,-1 0 1,1 0 0,0 0-1,-1-4 1,-5-24 12,-1 0 0,-25-58 0,21 58-5,-30-72-14,28 42-7,12 52 13,1-1 1,-1 1-1,2 0 0,-1-15 0,0-15-12,1 13 17,1 22-1,-1 0 0,0-1-1,0 1 1,0 0 0,0 0-1,-2-5 1,1 2-3,-1-2 4,0 0-1,-1 0 1,0 0-1,0 0 0,-1 0 1,0 1-1,0-1 0,-1 1 1,0 0-1,-10-11 0,12 17-1,0-1 0,1 1 0,-1-1 0,1 0 0,0 0 0,0 0 0,0 0-1,0 0 1,1-1 0,-1 1 0,1-1 0,0 1 0,0-1 0,0 1-1,0-1 1,0-4 0,0 4 0,1 1-1,-1 0 0,0-1 1,-1 1-1,1 0 0,-1 0 1,1 0-1,-1 0 0,0 0 1,0 1-1,0-1 1,0 0-1,-1 1 0,-2-3 1,-13-17 2,-16-52 4,33 73-7,0-1-1,0 0 1,0 0 0,0 1-1,0-1 1,1 0 0,-1 0-1,0 0 1,1 0 0,-1 0-1,1 0 1,0 0 0,0 0-1,0 0 1,0 0 0,0 0-1,0 0 1,0 0 0,1 0-1,-1 0 1,1 0 0,-1 0-1,2-2 1,-1 2 0,-1 0 0,0 0 0,0 0 1,1 0-1,-1 0 0,-1 0 0,1 1 0,0-1 0,0 0 0,-1 0 0,1 0 0,-1 0 0,1 0 1,-1 1-1,0-1 0,0 0 0,0 1 0,0-1 0,0 0 0,0 1 0,0-1 0,0 1 0,-1 0 0,-1-2 1,1 1-1,1 0 1,-1 0-1,1 0 1,-1 1 0,1-2-1,0 1 1,0 0 0,-2-4-1,2 4 0,0-1 0,-1 0 0,1 0 0,-1 1 0,0-1 0,0 1 0,0 0 0,0-1 0,-5-3 0,5 5 0,0-1 0,0 1 0,0-1 0,1 0 0,-1 0 0,1 1 0,0-1 0,-3-4 0,6-2 0,-2 7 0,1 1 0,-1-1 0,0 0 0,1 1 0,-1-1 0,0 0 0,0 1 0,1-1 0,-1 1 0,0-1 0,0 0 0,0 1 0,0-1 0,0 0 0,0 1 0,0-1 0,0 0 0,-1 0 0,0-15 0,1 14 1,0-1-1,0 1 1,-1-1 0,1 1-1,0 0 1,-1-1 0,0 1-1,1 0 1,-3-4 0,1 3-1,0 0 0,0 1 0,0-1 0,0 0 0,-1 1 1,1-1-1,-1 1 0,0 0 0,0 0 0,0 0 0,0 0 0,0 0 0,-5-1 0,5 2 0,0 0 0,0-1 0,0 1 0,0-1 0,1 1 0,-1-1 0,1 0 0,-1 0 0,1 0 0,0-1 0,0 1 0,0 0 0,0-1 0,0 1 0,0-1 0,1 0 0,-2-2 0,-2-6 0,-1 0 0,0 1 0,0 0 0,-1 1 0,-11-13 0,4 12 0,12 10 0,0-1 0,0 0 0,0 0 0,1-1 0,-1 1 0,0 0 0,1-1 0,-1 1 0,1 0 0,0-1 0,-1 0 0,0-1 0,0-1 1,-1-1-1,0 1 1,0 0-1,0 1 1,0-1 0,-1 0-1,1 1 1,-1 0-1,-4-3 1,2 1 1,5 5-2,1-1 1,-1 1-1,0 0 0,1-1 1,-1 1-1,0 0 0,1 0 0,-1-1 1,0 1-1,1 0 0,-1 0 1,0 0-1,0 0 0,1 0 0,-1 0 1,0 0-1,1 0 0,-1 0 1,0 0-1,1 1 0,-1-1 0,0 0 1,1 0-1,-1 1 0,0-1 0,1 0 1,-1 1-1,0-1 0,0 2 1,1-2-1,-1 0 0,1 0 0,0 1 0,0-1 0,-1 0 0,1 0 0,0 1 0,0-1 0,-1 0 0,1 0 0,0 0 0,0 0 0,-1 1 0,1-1-1,0 0 1,-1 0 0,1 0 0,0 0 0,-1 0 0,1 0 0,0 0 0,-1 0 0,1 0 0,0 0 0,-1 0 0,1 0 0,0 0 0,-1 0 0,1 0 0,0 0 0,-1-1 0,1 1 0,0 0 0,-1 0 0,1 0 0,0 0 0,0-1 0,-1 1 0,1 0 0,0 0 0,0-1 0,-1 1 0,1 0 0,0 0 0,0-1 0,0 1 0,-1 0 0,1-1 0,0 1 0,0 0 0,0-1 0,0 1 0,0 0 0,0 0 0,0-1 0,0 1 0,0 0 0,0-1 0,0 1 0,0-1 0,0 1 0,-6-20-4,6 19 4,0 0 0,-1 1 0,1-1 0,0 0-1,0 1 1,0-1 0,-1 0 0,1 0 0,0 1 0,-1-1 0,1 1-1,-1-1 1,1 0 0,-1 1 0,1-1 0,-1 1 0,1-1 0,-1 1 0,1-1-1,-1 1 1,1 0 0,-1-1 0,0 1 0,1 0 0,-1-1 0,0 1-1,1 0 1,-2-1 0,2 2 0,-1-1 0,0 0 0,1 0 0,-1 1 0,1-1 0,-1 0 0,1 0 0,-1 0 0,0 0 0,1 0 0,-1 0 0,1 0 0,-1 0 0,0 0 0,1 0 0,-1 0 0,1-1 0,-1 1 0,0 0 0,1 0 0,-1 0 0,1-1 0,-1 1 0,1 0 0,-1-1 0,1 1 0,-1 0 0,1-1 0,-1 0 0,-16-25 0,14 20 0,-6-5 0,6 7 0,1 0 0,-1 0 0,1 0 0,-1 0-1,1 0 1,1-1 0,-3-7 0,0-4-22,2 0 0,0 0 0,1-30 0,1 43 21,0 0-1,0 1 1,1-1 0,-1 1 0,1-1-1,0 1 1,-1-1 0,1 1 0,0 0-1,0-1 1,1 1 0,-1 0 0,0 0-1,3-3 1,5-9-12,-5-2-3,-3 12 12,1-1 0,-1 1 0,1 0 0,-1 0 0,1 0 0,1 0 0,-1 0 0,0 0 0,1 0 0,0 1 0,0-1 0,5-4 0,18-22-6,-20 23 8,0 0 0,1 0-1,11-10 1,-2 3-2,-2 0 0,20-23 0,-7 8 0,-15 15 5,-2 3-2,1 0-1,-1 1 1,2 0-1,-1 1 1,15-10-1,1-2 2,-15 15 0,-9 5 0,0 0 0,-1 0 0,1-1 0,0 1 0,-1-1 0,1 0 0,-1 0 0,1 0 0,-1 0 0,0 0 0,0 0 0,0-1 0,0 1 0,3-5 0,-4 4 0,0 0 0,1 0-1,-1 0 1,1 0 0,-1 1-1,1-1 1,0 0 0,0 1 0,0 0-1,1-1 1,-1 1 0,1 0-1,-1 0 1,1 1 0,-1-1 0,1 0-1,0 1 1,0-1 0,0 1 0,0 0-1,0 0 1,0 0 0,4 0-1,-3 0 1,0 0 0,-1 0 0,1 0 0,0-1 0,-1 1 0,1-1 0,-1 0 0,1 0 0,-1 0 0,0-1 0,0 1 0,0-1 0,0 1 0,0-1 0,-1 0-1,1 0 1,-1-1 0,0 1 0,2-5 0,6-5 0,-6 6 1,0 1-1,-1-1 0,1 1 1,-2-1-1,3-7 1,-2 7 5,-1 0 0,1 0 0,0 0 1,0 1-1,8-11 0,-6 8-4,0 0-1,0 0 1,-1-1-1,0 1 1,-1-1-1,0 0 1,0 0 0,-1 0-1,1-18 1,-1 17-10,-2 8 5,1 1-1,0-1 0,0 0 1,0 1-1,1-1 0,-1 1 1,0 0-1,1-1 1,0 1-1,-1 0 0,1 0 1,0 0-1,0 0 1,4-2-1,35-23-25,-29 20 24,64-31-13,-23 13 11,19-8-7,32-17 23,-92 43-7,-2 0 0,1 0 0,-1-1 0,0-1 0,-1 0 0,16-17 0,-12 3-2,-12 21 0,0 0 0,0 0 0,0 0 0,0 0 0,1 0 0,-1 0 0,0 0 0,1 0 0,0 1 0,-1-1 0,1 1 0,0-1 0,0 1 0,0-1 0,2 0 0,36-15 4,-33 15-4,-1-1 1,1 1-1,0-1 1,-1-1-1,0 1 1,0-1 0,10-9-1,80-72 0,-65 58 0,29-32 0,30-26 1,-82 79 2,0 0 0,1 1 0,16-7 0,-17 9-5,-1-1 1,1 0-1,-1 0 0,0 0 1,0-1-1,9-8 0,-9 7 2,0 0 0,1 0 0,0 1 0,0 1 0,0-1-1,1 1 1,13-4 0,-13 5 0,-1 0 0,0-1 0,0 0 0,0 0 0,0-1 0,-1 1 0,0-2 0,12-9 0,-5 1 3,0 0 0,1 2-1,18-12 1,-15 12 11,31-29 0,-43 34-10,0-1 0,-1 0 1,1 0-1,-2 0 0,6-12 0,13-21 12,-8 15-8,-12 20-8,0 0 0,0 1-1,0 0 1,1-1 0,0 1 0,0 0 0,7-6 0,-5 5-4,0-1 0,-1 1 0,9-14-1,-10 13 3,0 1-1,1-1 0,0 1 0,0 0 0,0 0 1,1 1-1,6-6 0,47-24-14,-32 20 13,26-20 1,-2 3 3,-38 24 5,25-17 0,-33 21-1,-1 1 0,0-1-1,0 0 1,-1 0 0,1-1 0,-1 1 0,0-1-1,0 0 1,2-6 0,1-3 5,-5 10-5,0 1-1,1-1 1,-1 0-1,1 1 1,0-1-1,0 1 1,0 0-1,1 0 1,-1 0 0,5-4-1,34-36 20,-36 39-23,0-1 0,0-1 0,0 1 0,-1-1 0,1 1 1,-1-1-1,-1 0 0,1-1 0,3-9 0,2-2 2,-8 17-2,0 0 1,-1 0-1,1 0 1,0-1-1,0 1 1,-1 0-1,1-1 1,-1 1-1,1 0 1,-1-1-1,0 1 1,1-3-1,3-23 14,-3 21-6,1 0-1,-2 1 0,1-1 1,-1 0-1,0 0 0,0-7 0,-1-9 16,1 19-21,0 0 1,0-1-1,0 1 1,0 0-1,-1-1 1,1 1 0,-1 0-1,-2-7 1,-16-29 8,10 20-4,-10-28 0,7 22-7,10 23 0,1 0 0,-1-1 0,1 1 0,0-1 1,0 1-1,0-1 0,0 1 0,1-1 0,-1-3 0,1 6 1,0-1-1,0 1 0,0-1 0,0 1 0,0-1 1,0 1-1,0-1 0,0 0 0,0 1 0,0-1 1,1 1-1,-1 0 0,0-1 0,0 1 0,1-1 1,-1 1-1,0-1 0,1 1 0,-1-1 0,0 1 1,1 0-1,-1-1 0,0 1 0,1 0 0,-1-1 1,1 1-1,-1 0 0,1 0 0,-1-1 0,1 1 1,-1 0-1,1 0 0,0 0 0,-1 0 0,1 0 0,-1 0 0,0 0 0,1 0 0,-1-1 0,0 1 0,1 0 0,-1 0 0,0 0 0,1 0 0,-1 0 0,0 0 0,0-1 0,1 1 0,-1 0 0,0 0 0,0 0 0,0-1 0,1 1 0,-1 0 0,0 0 0,0-1 0,0 1 0,1 0 0,-1-1 0,0 1 0,0 0 0,0 0 0,0-1 0,0 1 0,0 0 0,0-1 0,0 1 0,0 0 0,0-1 0,0 1 0,0 0 0,0-1 0,0 1 0,0 0 0,0 0 0,0-1 0,0 1 0,0 0 0,0-1 0,0 1 0,-1 0 0,1 0 0,0-1 0,0 1 0,0 0 0,-1 0 0,1-1 0,0 1 0,0 0 0,0 0 0,-1-1 0,1 1 0,0 0 0,-1 0 0,1 0 0,-24-33 0,19 29 0,-10-9 0,15 13 0,0 0 0,-1 0 0,1-1 0,0 1 0,0 0 0,-1 0 0,1-1 0,0 1 0,0 0 0,0 0 0,0-1 0,0 1 0,-1 0 0,1-1 0,0 1 0,0 0 0,0-1 0,0 1 0,0 0 0,0 0 0,0-1 0,0 1 0,0 0 0,0-1-1,0 1 1,0 0 0,0-1 0,0 1 0,0 0 0,1-1 0,-1 1 0,0 0 0,0 0 0,0-1 0,0 1 0,1 0 0,-1 0 0,0-1 0,0 1 0,0 0 0,1 0 0,-1 0 0,0-1 0,0 1 0,1 0 0,0-1 0,0 0 0,0-1 1,0 1-1,0 0 0,0-1 0,0 1 1,0 0-1,-1-1 0,1 1 0,0-1 1,-1 1-1,1-1 0,-1 1 0,0-1 1,1 0-1,-1 1 0,0-1 0,0 1 1,0-1-1,0 0 0,-1 1 0,1-1 1,0 1-1,0-1 0,-1 0 0,1 1 1,-1-1-1,0 1 0,0-2 0,-2-3 2,1-1-1,-1 1 1,0 0-1,-1 0 0,1 1 1,-6-6-1,9 10-1,-1 0 0,1 0 0,-1 1 0,1-1-1,-1 0 1,1 0 0,0 0 0,-1 0 0,1 0 0,0 0-1,-1 1 1,1-1 0,0 0 0,0 0 0,0 0 0,0 0 0,0 0-1,0 0 1,0 0 0,0 0 0,1 0 0,-1 0 0,0 0-1,0 0 1,1 1 0,-1-1 0,1 0 0,0-1 0,-1 1-1,1 0 1,-1-1 0,1 1-1,-1 0 1,1-1 0,-1 1-1,0 0 1,0-1 0,1 1-1,-1-1 1,0 1 0,0 0-1,-1-1 1,1-1 0,-8-11-7,7 13 6,1 0 0,-1 0 0,0 0 1,0 0-1,1 0 0,-1 0 1,1 0-1,-1 0 0,1 0 1,-1 0-1,1 0 0,0 0 1,-1-1-1,1 1 0,0 0 0,0 0 1,0 0-1,0 0 0,0-1 1,0 1-1,0 0 0,0 0 1,1 0-1,-1 0 0,0-1 1,1 1-1,-1 0 0,1 0 1,-1 0-1,1 0 0,0-2 0,4-1 0,-4 3 1,0 0 1,0 1-1,0-1 0,0 0 0,0 0 0,0 0 0,0 1 0,-1-1 0,1 0 0,0 0 0,-1 0 0,1 0 0,-1 0 0,1-1 0,-1 1 0,1 0 0,-1 0 0,0-2 0,-19-21 10,-7-7 4,25 30-14,0 0 0,1-1 1,-1 1-1,0 0 0,1 0 1,-1-1-1,1 1 0,-1 0 1,1-1-1,0 1 0,-1-1 1,1 1-1,0-1 0,0 1 1,0 0-1,0-1 0,0 1 1,1-1-1,-1 1 0,0 0 1,1-3-1,10-17-5,-8 17 3,-1 0 0,1 0-1,-1 0 1,-1 0-1,1 0 1,0-1 0,-1 1-1,0 0 1,0-1 0,0 1-1,-1-6 1,0 2-10,1 0 1,-1 0-1,1 0 1,1 1-1,0-1 1,0 0-1,5-14 1,-1 12 9,-1 0 1,-1-1-1,0 1 1,0-1-1,4-22 0,-6 20 1,-1 9 0,-1 1 0,1 0 1,-1 0-1,1 0 0,0 0 1,0 0-1,1 0 0,1-4 0,0 3 1,-1 1 0,0 1 0,0-1 0,0 0 0,-1 0 0,1 1 0,-1-1 0,0-1-1,0 1 1,0 0 0,0 0 0,-1 0 0,1 0 0,0-4 0,-1 0 0,2-6 0,-1 0 0,-1-20 0,0 29 0,0 1 0,0-1 0,1 0 0,-1 0 0,1 0 0,0 1 0,0-1 0,0 0 0,1 1 0,2-7 0,26-34 0,0-1 0,25-43-51,-43 73 27,-1-1 1,-1 0-1,0-1 1,-1 0-1,-1 0 1,-1-1-1,0 0 1,3-19-1,-4 1-1582,-4 12-2764,0 10 2279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28.89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6539 0 2601,'-21'2'5008,"16"1"-4507,-19 22 1248,18-17-1716,1-3 39,0 1 0,1 0 0,-1-1-1,1 2 1,1-1 0,-1 0 0,1 1-1,0 0 1,1 0 0,-1-1 0,1 2-1,-1 9 1,-2 3 319,4-18-352,0 0-1,1 1 0,-1-1 1,0 0-1,1 1 1,0-1-1,-1 1 1,1-1-1,0 1 0,0-1 1,1 5-1,0-5-25,5 30 97,-6-31-105,0 0 0,0 0 0,0 0-1,0 0 1,0 0 0,0 0 0,0 0-1,-1 1 1,1-1 0,0 0-1,-1 0 1,1 0 0,-1 0 0,1 0-1,-1 0 1,1 0 0,-1-1-1,0 1 1,1 0 0,-1 0 0,0 0-1,0 0 1,0-1 0,-1 2 0,0-1 30,0 0 0,0 1 0,0-1 0,0 1 0,1-1 0,-1 1 0,0 0 0,1 0 0,-1 0 0,1 0 0,0 0 0,0 0 0,0 0 0,0 0 0,-2 5 0,-4 37 443,3-15-304,4-11-66,1-15-84,-1-1 0,0 0 0,0 1 1,0-1-1,0 1 0,0-1 0,0 0 0,0 1 0,-1-1 0,0 4 0,-7 0 48,7-5-64,-1 0 0,1 0 0,0 0 0,-1 0 0,1 0 1,0 0-1,0 0 0,0 0 0,0 0 0,0 0 0,0 1 0,0-1 1,0 0-1,1 1 0,-1-1 0,0 1 0,1-1 0,-1 1 0,1-1 1,0 1-1,-1 2 0,1-3-4,0 0-1,0 0 1,0 0 0,0 0 0,0 0 0,0 0-1,0 0 1,-1 0 0,1 0 0,0 0-1,-1 0 1,1 0 0,0 0 0,-1 0-1,1 0 1,-1 0 0,0 0 0,1-1 0,-1 1-1,0 0 1,1 0 0,-1-1 0,0 1-1,0 0 1,0-1 0,0 1 0,1-1-1,-1 1 1,-2 0 0,2-1 0,0 1 0,0-1 0,0 1 0,0 0 0,0 0 0,0-1 0,0 1 0,0 0 0,0 0 0,0 0 0,0 0 0,0 0 0,1 0 0,-1 0 0,0 0 0,1 0 0,-1 0 0,1 1 0,-1-1 0,1 0 0,-1 0 0,1 1 0,0-1 0,0 0 0,0 0 0,0 1 0,0-1 0,0 0 0,0 0 0,0 1 0,1 1 0,-1-2 0,0 0 1,1 0-1,-1 0 0,0 0 0,0-1 0,1 1 0,-1 0 0,0 0 1,0 0-1,0 0 0,0 0 0,0-1 0,0 1 0,-1 0 0,1 0 1,0 0-1,0 0 0,-1 0 0,1-1 0,0 1 0,-1 0 1,1 0-1,-1-1 0,1 1 0,-1 0 0,1-1 0,-1 1 0,1 0 1,-1-1-1,0 1 0,1-1 0,-1 1 0,0-1 0,0 1 0,1-1 1,-2 1-1,-12 10 49,8-5-24,4-4-20,0-1-1,1 0 1,-1 1 0,1 0 0,0-1-1,-1 1 1,1 0 0,0 0 0,0 0-1,0 0 1,0-1 0,-1 5 0,2-5-6,-1 0 0,1 1 1,-1-1-1,0 0 0,1 0 0,-1 0 1,0 0-1,0 0 0,0 0 0,0 0 1,0-1-1,0 1 0,0 0 0,0 0 1,0-1-1,0 1 0,0-1 0,0 1 1,0-1-1,-1 1 0,1-1 0,-3 1 1,4-1-2,-1 0 1,0 0-1,0 0 0,1 0 1,-1 1-1,0-1 1,0 0-1,1 0 1,-1 1-1,0-1 1,1 0-1,-1 1 1,0-1-1,1 1 0,-1-1 1,1 1-1,-1-1 1,1 1-1,-1-1 1,1 1-1,-1 0 1,1-1-1,-1 1 0,1 0 1,0-1-1,-1 1 1,1 0-1,0-1 1,0 1-1,-1 0 1,1 1-1,0-1 2,0 0 0,0 0-1,0 0 1,0 0 0,0 0-1,0 0 1,-1 0 0,1-1 0,0 1-1,-1 0 1,1 0 0,0 0-1,-1 0 1,1 0 0,-1 0 0,0-1-1,1 1 1,-1 0 0,1-1 0,-1 1-1,0 0 1,-1 0 0,-20 7 63,20-8-59,0 0 1,0 1-1,0-1 1,0 1-1,0 0 1,0 0-1,0-1 0,0 1 1,0 0-1,1 1 1,-1-1-1,0 0 1,0 0-1,1 1 1,-2 1-1,0 2 10,-1 0 0,1 0 0,-1 0 0,0-1 0,0 0 0,0 0-1,0 0 1,-1 0 0,0 0 0,1-1 0,-7 3 0,-5 1 13,9-4-18,-1 0 1,1 0-1,0 1 1,0 0-1,-12 10 1,17-13-11,0 1 0,0-1 1,-1 0-1,1 0 0,-1 0 0,1 0 1,-1 0-1,1-1 0,-4 2 0,3-2 1,0 1-1,0 0 1,0 0 0,0 0-1,0 0 1,-5 3-1,-13 9 4,15-9-6,0 0 1,0 0-1,1 0 1,-1 0 0,-4 6-1,3-4 0,1 0-1,-1 0 1,-11 6-1,12-8 1,0 0 0,0 0 0,0 1-1,1 0 1,-10 11 0,5-5 3,8-9-4,0 0 1,0 0 0,0 0 0,1 1-1,-1-1 1,0 1 0,-1 3-1,3-6 0,-1 1 0,1 0 0,-1 0 0,1-1 0,-1 1 0,1 0 0,-1-1 0,1 1 0,-1 0-1,0-1 1,1 1 0,-1-1 0,0 1 0,0-1 0,1 1 0,-1-1 0,0 0 0,0 1 0,0-1 0,0 0 0,0 0 0,1 1-1,-3-1 1,2 0 0,0 0 0,0 0 0,0 0-1,0 1 1,0-1 0,0 0 0,0 1-1,0-1 1,0 1 0,0-1 0,1 1-1,-1-1 1,0 1 0,0-1 0,0 1-1,1 0 1,-1-1 0,0 1 0,1 0-1,-1 0 1,0 0 0,1-1 0,-1 1 0,0 2-1,1-1 1,-15 27-10,14-28 10,0 0-1,0 0 1,0 0 0,0 0 0,0 0-1,-1 0 1,1 0 0,0 0-1,-1-1 1,1 1 0,0 0 0,-1-1-1,1 1 1,0-1 0,-1 0 0,1 1-1,-1-1 1,1 0 0,-1 0 0,-2 0-1,-21 4 5,25-4-4,-1 0 0,0 1 0,1-1 1,-1 0-1,0 0 0,1 1 0,-1-1 0,0 1 1,1-1-1,-1 1 0,0-1 0,1 1 0,-1-1 0,1 1 1,-1-1-1,1 1 0,-1 0 0,1-1 0,0 1 0,-1 0 1,1-1-1,0 1 0,0 0 0,-1-1 0,1 1 1,0 0-1,0 0 0,0-1 0,0 1 0,0 0 0,0 1 1,0 0-1,0 0 1,1 0 0,-1 0 0,0 0 0,0 0 0,0 0 0,-1 0-1,1 0 1,0 0 0,-1 0 0,1-1 0,-1 1 0,0 0 0,0 0-1,0 0 1,0 0 0,0-1 0,0 1 0,0-1 0,0 1 0,-1-1-1,1 1 1,0-1 0,-4 3 0,-10 9 1,-14 10-3,27-22 0,1 0 1,-1 0-1,1 0 0,-1 1 0,1-1 0,0 0 0,-1 1 0,1-1 0,0 1 1,0-1-1,0 1 0,0-1 0,-1 4 0,-13 17-9,10-17 9,3-4 0,1-1 1,0 1-1,0 0 1,0 0-1,0 0 1,0 0 0,1 1-1,-1-1 1,0 0-1,0 0 1,1 0-1,-1 1 1,0-1-1,1 0 1,-1 2 0,0 1 1,0-1 0,-1 0 0,0 1 0,0-1 0,0 0 1,0 0-1,0 0 0,-4 4 0,4-5 5,0 0 0,0 0 0,0 1 0,1-1 0,-1 0 0,1 1 0,-1 0 0,1-1 0,0 1 0,0 0 0,0 0 0,0 0 0,0 5 0,-1 1 12,1 0 0,-1 0-1,-1-1 1,0 1-1,-4 10 1,-7 20 67,11-25-21,1 0 0,-1 25 0,2-17-7,-4-4 4,4-16-55,1-1 0,-1 1 0,0-1 0,1 1 0,0 0 1,-1 0-1,1-1 0,0 1 0,0 0 0,0-1 0,0 1 0,0 0 1,0 0-1,0-1 0,1 4 0,1 4 18,0 1-1,0 0 0,-1-1 1,0 1-1,-1 0 1,-1 13-1,-10 59 96,5-69-90,5-12-28,1-1 0,-1 1 0,1 0 0,-1-1 0,1 1 0,0 0-1,-1-1 1,1 1 0,0 0 0,0-1 0,-1 1 0,1 0 0,0 0 0,0-1 0,0 1 0,0 0 0,0 0 0,0 0-1,5 38 27,-3-33-24,-1 1 1,0-1 0,0 1 0,-1-1 0,0 1-1,0-1 1,0 1 0,-1-1 0,-1 7-1,0-3 5,0 0 0,1 0 0,0 0 0,1 14 0,0 3 0,-4 19 30,-1 0-1,-16 63 1,-10 3 58,25-97-78,0 0 1,-1 0-1,0-1 1,-1 0-1,-1-1 1,-15 20-1,2-3 13,9-12-16,-1-1 1,0-1 0,-1 0 0,-26 21-1,33-30-6,5-4-1,0-1 0,-1 1 0,0 0-1,1-1 1,-8 4 0,8-5-5,1 0-1,0 1 1,0 0-1,-1-1 0,1 1 1,1 0-1,-1 0 1,-3 4-1,4-4-1,-1 0 0,0 0 0,1 0 0,-1 0 0,0-1 0,0 1 0,0 0 1,-1-1-1,1 1 0,-4 1 0,3-2-1,-1 1-1,1-1 1,0 1 0,0 0 0,0 0 0,-4 4 0,5-4 1,0 0 0,-1 0 0,1 0 0,-1-1 0,0 1 0,0-1 0,1 0 0,-7 2 0,8-3-1,1 0 1,-1 0 0,0 1 0,0-1-1,0 0 1,0 0 0,0 0 0,0 1 0,0-1-1,0 1 1,0-1 0,1 0 0,-1 1-1,0-1 1,0 1 0,0 0 0,1-1 0,-1 1-1,0 0 1,1-1 0,-1 1 0,1 0-1,-1 0 1,1-1 0,-1 1 0,1 0-1,-1 0 1,1 0 0,0 0 0,-1 1 0,-24 6 7,-8 7-5,19-7 0,13-8-1,1 0-1,0 1 1,-1-1-1,1 0 1,-1 0-1,1 0 1,0 1-1,-1-1 1,1 0-1,-1 0 1,1 0-1,-1 0 1,1 0-1,-1 0 1,1 0-1,-1 0 1,1 0-1,-1 0 1,1 0-1,0 0 1,-1 0-1,1 0 1,-1 0-1,1 0 1,-1 0-1,1-1 1,-1 1-1,1 0 1,0 0 0,-1-1-1,1 1 1,-1 0-1,1-1 1,0 1-1,-1 0 1,1-1-1,0 1 1,0 0-1,-1-1 1,1 1-1,0-1 1,0 1-1,-1 0 1,1-1-1,0 1 1,0-1-1,0 1 1,0-1-1,0 0 1,-3-7 44,-2 1-49,2-2 1,-1 1 0,1 0-1,1-1 1,-3-13 0,2 11 0,1 0-1,0 0 0,1-1 0,1 1 0,0 0 1,0 0-1,1 0 0,0 0 0,5-20 0,-3 19 7,-1-1-1,0 1 1,-1-1-1,0-18 1,-3 11 8,-1-1 1,-1 2 0,-1-1 0,-11-31 0,15 48-12,-5-12-4,0-1 0,-6-29 0,12 42 0,0 0 1,1 0 0,-1 0 0,0 0-1,1 0 1,-1 1 0,1-1 0,0 0-1,1-3 1,0 4 3,-1-1-1,-1 1 1,1-1-1,0 1 1,-1-1-1,1 1 0,-1-1 1,0 1-1,1-1 1,-1 1-1,-1-1 1,1 0-1,-1-4 1,-2-2 3,0 0 0,0 0 1,-9-15-1,10 20-2,0-1 0,0 1 1,0-1-1,0 0 0,0-5 0,1 6-2,0 1 1,0 0-1,0-1 0,0 1 0,0 0 0,-1 0 0,1 0 0,-1 0 0,0 0 0,0 0 0,0 0 1,-4-3-1,-43-35 8,43 37-4,0-1 0,0 1 0,-13-6 0,-9-6 4,22 12-9,0 0 0,-1 1 0,1 0 0,-1 0 0,0 0 1,0 1-1,0 0 0,0 0 0,0 1 0,0 0 0,0 0 1,0 1-1,-1 0 0,1 0 0,0 0 0,0 1 0,0 1 1,-14 3-1,3 1-5,7-2-13,-1 0 1,1 1-1,-13 7 1,21-10 14,-1 0-1,1 1 1,0-1-1,0 1 1,0 0-1,0 0 1,0 0-1,1 1 0,0-1 1,-1 0-1,1 1 1,0-1-1,-2 7 1,-5 8-15,8-16 18,0 0-1,0 0 1,0 0 0,0 0 0,0 0 0,0 0 0,1 1-1,-1-1 1,1 0 0,-1 4 0,0 9-1,0-1 0,-1 1 0,-1-1-1,-6 22 1,-28 60-12,34-86 11,0 0 0,0 0 0,1 1 0,0-1 0,-1 18 1,-4 27-5,5-46 7,1 1 0,0 0 0,1 0 0,1 19 0,0 13 0,-2-35 3,0 0 0,-1-1 1,0 1-1,0-1 0,-5 11 1,-5 19 14,7-19-9,4-14-8,0-1 0,0 1-1,0 0 1,1-1 0,-1 1 0,1 0 0,-1 0-1,1 3 1,0-3 0,1 1 0,-1-1-1,0 1 1,-1-1 0,1 1 0,-1-1-1,0 1 1,1-1 0,-1 0-1,-1 1 1,1-1 0,0 0 0,-1 0-1,-3 5 1,3-6 0,1 0 0,0 0-1,-1 0 1,1-1 0,0 1 0,0 0 0,0 1-1,1-1 1,-1 0 0,0 0 0,1 0 0,-1 0-1,1 1 1,0-1 0,0 0 0,0 5 0,9 37 21,0-2-11,-9-40-11,0-1 1,-1 1-1,1 0 1,0-1-1,-1 1 1,1-1-1,-1 1 1,1-1-1,-1 1 1,0-1-1,-1 3 1,1-2-1,0-1 1,0 1 0,0-1 0,1 1 0,-1-1 0,0 1-1,1 0 1,-1-1 0,1 1 0,0-1 0,-1 4 0,4 22 13,-1-24-12,-2 1 0,1 0 0,0 0 0,-1 0 0,0 0 0,0 0 0,0 0 0,0 0 0,-1-1 0,0 1 0,1 0 0,-1 0 0,-1 0 0,1-1 0,0 1 0,-4 5 0,-5 4 4,6-8-3,0-1 0,1 1 0,0 0 1,-1 0-1,2 0 0,-1 0 0,1 0 0,-3 7 0,5-10 3,0 0-1,0 0 0,-1 0 0,1 1 0,-1-1 1,1 0-1,-1 0 0,0 0 0,0-1 1,0 1-1,0 0 0,0 0 0,0 0 0,0-1 1,-1 1-1,1 0 0,-1-1 0,1 1 0,-1-1 1,1 0-1,-1 1 0,0-1 0,0 0 1,0 0-1,0 0 0,0-1 0,0 1 0,0 0 1,0-1-1,0 1 0,0-1 0,0 1 1,0-1-1,-4 0 0,1 0 4,1 0 0,-1 0 0,0-1 0,0 0 0,0 1 0,0-2-1,1 1 1,-1 0 0,0-1 0,1 0 0,0 0 0,-7-4 0,9 4-14,-1-1 0,0 1 1,1-1-1,-1 0 0,1 0 1,0 0-1,0 0 0,0 0 0,0 0 1,1 0-1,-1-1 0,1 1 0,0-1 1,0 1-1,0-1 0,0 1 0,0-7 1,0-27-40,1 28 44,-1-1 1,1 1 0,-2-1-1,1 1 1,-4-11 0,0 4 8,-14-35-2,17 47-7,0 0 0,0 0 0,-1 0 0,1 0 0,-1 1 0,0-1 0,0 1 0,0-1 0,-6-3 0,-24-20-2,27 21-2,0 0 0,-1 0 0,0 1 0,0 0 0,0 1 0,-1 0 0,-10-5 0,1 3-8,-27-8-30,34 11 37,1-1-1,-1 1 1,-16-10 0,6 3 2,-18-6-13,-58-15 0,91 30 14,1 0 1,-1 0-1,1 1 1,-1 0 0,0 0-1,1 0 1,-1 0-1,-4 2 1,-16 0-2,-1-7-21,24 4 21,0 1-1,0-1 1,0 0-1,0 1 1,0 0-1,-1-1 1,1 1-1,0 0 0,0 0 1,-1 0-1,1 1 1,0-1-1,0 0 1,0 1-1,-3 1 1,-20 5-36,21-6 35,-1 0 1,1 0-1,0 0 0,0 1 1,-1 0-1,1 0 0,0 0 0,-5 4 1,-21 16-6,-45 25 0,61-35 2,12-10 9,1-1-1,0 0 1,0 0 0,0 0-1,-1 0 1,1 0-1,0 0 1,-1 0 0,1 0-1,-1 0 1,1 0 0,-1-1-1,0 1 1,-2 0 0,-4 1-3,-1 1 1,1 0-1,0 0 1,0 1 0,0 0-1,1 1 1,-1 0-1,1 0 1,-7 6-1,3-3-4,-13 15-27,21-19 33,0-1 0,-1 0-1,1 0 1,-1 0 0,1 0 0,-1 0 0,0-1 0,0 1-1,-5 1 1,-3 0 5,1 1-1,0 0 0,1 0 1,-1 1-1,-13 11 0,21-15-4,0 0 1,0 0-1,0-1 0,0 1 0,0-1 0,-1 1 0,-5 0 1,8-1-3,-1-1 0,1 0 1,0 1-1,-1-1 0,1 1 1,0-1-1,-1 1 0,1 0 1,0-1-1,0 1 0,0 0 1,0 0-1,0 0 0,0 0 1,0 0-1,0 0 0,0 0 1,0 0-1,0 0 0,1 0 1,-2 2-1,1-1 1,-1 0 0,1 0 0,-1-1 0,1 1 0,-1 0 0,0-1 0,0 0 1,0 1-1,0-1 0,0 0 0,0 0 0,0 0 0,0 0 0,-1 0 0,1-1 0,0 1 0,0-1 0,-4 1 0,2 0 3,0 0-1,0 0 0,0 0 0,0 1 0,0 0 0,-5 2 0,-1 2 3,8-5-4,-1 0 0,1 0 0,0 0 0,0 1 0,0-1 0,0 1 0,0-1-1,-3 4 1,4-4 0,1 0-1,-1 0 0,0-1 1,0 1-1,0 0 1,0-1-1,0 1 0,0-1 1,0 1-1,0-1 0,0 1 1,0-1-1,0 0 1,0 1-1,0-1 0,0 0 1,0 0-1,0 0 1,0 0-1,0 0 0,-2 0 1,-32-4 11,10 1-7,14 3-5,0 0 0,0 1 0,0 1 0,0 0 0,0 0 0,0 1 0,-20 9 0,10-4 0,13-5 0,0 0 0,1 1 0,-1-1 0,1 2 0,-13 8 0,11-5 1,-1-1 0,1 0 0,-1 0 0,-1-1 0,1 0 1,-1-1-1,-12 4 0,21-8-1,0-1 1,1 1-1,-1 0 1,1-1-1,-1 1 1,1 0-1,0 0 0,-1 0 1,1 0-1,0 1 1,0-1-1,0 0 0,0 0 1,0 1-1,0-1 1,-2 3-1,3-2 0,-1-1 0,0 0 0,0 1 0,0-1 0,0 0 0,0 0 0,0 1 0,0-1 0,0 0 1,0 0-1,-1 0 0,1 0 0,0 0 0,-1-1 0,1 1 0,0 0 0,-1-1 0,1 1 0,-1-1 0,1 1 0,-1-1 0,-2 1 0,1-2 1,0 1 1,0 0-1,0-1 0,0 1 1,0-1-1,0 0 0,-4-2 1,5 2-2,0 0 1,0 1 0,0-1 0,0 0 0,0 1-1,0-1 1,0 1 0,-1 0 0,1 0-1,0-1 1,0 2 0,0-1 0,-1 0 0,1 0-1,0 1 1,-4 0 0,-16 10 9,15-8-10,0 0 1,0 0 0,0-1 0,0 1 0,-8 0 0,-58 9-1,22-4 5,34-5 0,-1 0 0,0-2 0,0 1 0,-20-3 0,30 0-5,-1 1-1,1 0 1,-1 0-1,1 0 1,0 1-1,-1 1 0,1-1 1,0 1-1,0 1 1,0 0-1,-12 5 1,14-5 0,-1-1 0,1 0 0,-1 0 0,1 0 0,-12 0 0,11-1 0,1 0 0,-1 0 0,0 1 0,1-1 0,0 2 0,-11 3 0,4 0-1,0-1 0,0 0-1,-1-1 1,-16 2 0,18-3 7,-3-1 3,0 0 0,0-2 0,-29-1 0,-23 1-12,21 0 15,38-1-11,1 1-1,-1 0 0,0 0 1,0 1-1,1 0 0,-14 3 1,11-1-1,-1 0-1,1-1 1,0 0 0,-19 0 0,16-1-1,1 0-1,-1 0 0,1 1 0,0 0 0,0 1 0,0 1 0,0 0 0,1 0 0,-1 1 0,1 1 0,1 0 0,-18 12 0,19-12 3,-1-1-1,0 0 1,0 0-1,-1-1 0,1 0 1,-1 0-1,-20 3 1,7-1 5,-163 50 1,131-38-6,24-6 9,0 2 0,-52 31 0,65-31 0,0 0 0,1 1 1,1 1-1,1 1 0,0 0 0,-14 21 0,13-19-7,10-8-5,0 1 0,1-1-1,0 1 1,1 0 0,0 0 0,-5 24 0,-1-1-7,-12 37-6,-11 29 15,19-49 17,12-39-8,-1 0 0,1-1 0,-12 22 0,7-20-1,6-12-6,0 0 1,1 0-1,0 0 1,-1 0-1,1 1 1,0-1-1,0 0 1,0 1 0,0-1-1,1 1 1,-1-1-1,1 1 1,-1-1-1,1 1 1,0 3-1,0-1 2,0-1-1,-1 1 0,1-1 0,-1 1 1,0-1-1,0 0 0,0 1 0,-1-1 1,1 0-1,-1 0 0,0 0 0,-1 0 1,1 0-1,-1 0 0,1 0 1,-1-1-1,-5 5 0,4-2 0,-1 1-1,1 0 1,0 0-1,0 0 1,1 1-1,0-1 1,0 1-1,-2 13 1,-2 1 7,-1 0 0,-1-1 1,-16 29-1,11-25 17,-13 37 1,21-47-11,-1 0 0,-11 18 0,-6 12 4,18-31-13,0 1 0,1-1 0,1 1 0,0 0 0,1 1 0,0-1 0,1 1 0,1 18 0,0-19 3,-1 0 1,0 0-1,-1 0 1,-1-1-1,0 1 1,-1-1-1,0 0 1,-9 14-1,5-5-2,3-6 0,1 0 1,1 0 0,0 1-1,-1 21 1,-4 20 22,-32 81 29,27-99-36,2 0 1,-12 75-1,14-21 12,-27 208 133,12-79-33,17-141 1,4 131 0,5-129-87,-1-61-35,-1 29 20,3 0 0,1-1 0,12 57 0,42 115 95,-38-170-94,2-1 0,3-1 0,36 59 0,-22-41-11,-30-55-11,1-1 0,1-1 0,0 1 0,1-2 0,0 1 0,1-2 0,14 11 0,-20-17-11,45 41 31,-48-43-30,1 1 0,-1 0 0,0 0 0,0 0 0,0 0 0,-1 0 1,1 0-1,-1 1 0,0-1 0,2 10 0,-2-6 4,1 0 0,0-1 0,0 1 0,1-1 0,0 1 0,1-1 0,7 9 0,2 6 20,-7-13-18,-1 1 0,-1 0-1,0 0 1,0 0 0,-1 0-1,4 17 1,-5-18-1,-1-1-1,2 1 0,-1 0 1,1-1-1,9 15 1,-8-15-7,-1 0 1,0 0 0,0 0 0,0 1 0,3 13 0,30 116 59,-4-16 2,-21-55 63,4 86-1,-13-118-69,8 42 0,-8-62-49,0-1-1,1 0 1,1 0 0,0-1-1,11 20 1,-1-7 24,23 56 1,-33-72-19,-1 0 0,1-1 0,1 0 0,0 0 0,0 0 0,12 12 0,50 43 97,-11-12-65,-34-17 1,-6-11-24,9 4 10,-21-24-25,1 1-1,-1 0 0,-1 0 1,1 1-1,-1 0 0,0 0 1,4 7-1,-6-9-5,1 0 0,-1 0 0,1-1 1,0 1-1,0-1 0,0 0 0,0 0 0,1 0 0,5 4 0,6 5 1,-15-11-4,1-1 1,0 1 0,-1 0-1,1-1 1,-1 1 0,1 0-1,-1 0 1,1 0-1,-1-1 1,1 1 0,-1 0-1,0 0 1,1 0 0,-1 0-1,0 0 1,0 0-1,0 0 1,0 0 0,0-1-1,0 1 1,0 2 0,0-2-1,0 0 0,0 0 1,0 0-1,0 0 1,0 0-1,0 0 1,0 0-1,1 0 1,-1 1-1,0-1 1,1 0-1,-1 0 1,0 0-1,1-1 0,0 1 1,-1 0-1,1 0 1,-1 0-1,1 0 1,0 0-1,1 0 1,17 16 7,-12-11-3,-1 0 0,1 0 0,-1 0 0,0 1 0,0 0 0,-1 0 0,9 16 0,-7-11 22,0 0 1,13 15-1,-13-17 6,1-1 0,-2 1-1,10 20 1,-12-20-15,0-1 0,-2 1 0,4 17 0,2 10 14,3-7-18,-8-23-10,0 0 1,0 0 0,-1 0-1,0 1 1,1 11 0,-1 69 43,1 12-16,0 302 65,-3-401-97,6 175 170,-1-100-120,-4-65-40,1 1 0,0-1 0,1 0 0,6 14 0,4 21 45,8 82 116,-14-103-142,0 0 0,13 28-1,-9-25 0,8 33 1,-12-34-1,5 53 1,-10-64-27,2 0 0,0-1 0,0 1 0,2-1 0,0 0 0,0-1 0,12 19 0,35 46 19,-45-65-14,-6-10-7,0 0 1,1 0-1,0 0 1,0 0-1,0 0 0,4 3 1,8 10 1,0 1 0,-2 0 1,0 1-1,-1 0 0,15 34 1,-2-6-1,-21-39 1,0 0 0,0 0 0,-1 0 0,1 1 0,-2-1 0,0 1 0,2 13 0,-3-19-2,-1 1 1,1-1-1,0 0 1,0 0-1,0 0 0,3 5 1,-3-5-1,0-1-1,0 1 1,0-1-1,0 1 1,0 0 0,-1 0-1,1 0 1,-1-1-1,0 1 1,0 0-1,0 3 1,0 0 0,1 0-1,0-1 1,0 1-1,1 0 1,-1-1-1,1 1 1,0-1 0,1 1-1,-1-1 1,1 0-1,0 0 1,0 0-1,1 0 1,0-1-1,4 5 1,3 6 5,-8-10-5,0 0 1,-1-1-1,0 1 0,0 1 1,0-1-1,0 6 1,4 8 2,-3-9 1,0-1-1,-1 0 0,0 1 0,-1-1 0,0 1 0,0-1 1,-2 18-1,2-12 1,1 0 0,0 0 0,1 0 0,0-1 0,1 1 0,7 15 0,-3-8 1,6 32-1,-11-39 1,0 0 0,-2 0 0,0 0 0,0 0 0,-1 0 0,-4 26 0,2-29-3,1 0 0,1 1 0,0-1 0,1 1 1,0-1-1,1 0 0,3 13 0,-2-9 1,0 1-1,-1 0 1,0 20 0,0 53 13,0-66-8,-2-1 0,0 1 0,-1 0 0,-1-1 0,-10 42-1,9-50-2,1 0 0,0 0 0,1 0 0,2 28 0,0-27 3,-1-1 0,-1 1-1,0 0 1,-6 25 0,3-26 1,1 0 1,1 0-1,0 0 1,1 0-1,2 30 0,-1-21 7,-4 37-1,0 12-1,4-72-14,2 51 27,-7 70 1,2-91-5,2 0-1,1 0 1,7 42 0,21 92 70,-14-96-67,1 45 90,-12-75-24,3 0 0,12 51 0,-9-68 23,0 1-1,12 20 1,-10-21-34,-1-1-1,8 27 1,-2 16 1,-12-43-90,1 0-1,1-1 1,1 0 0,15 32 0,-15-39-314,1-1 1,0 0 0,1 0-1,0-1 1,13 13 0,-16-18-62,0-1 1,1 0-1,0-1 1,0 1 0,0-1-1,0-1 1,1 1 0,0-1-1,-1-1 1,16 4-1,32 3-728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2.56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2078 7017,'28'112'2009,"-24"-86"-1493,-2-28-358,0-1-1,0 1 1,0-1 0,0 0-1,-1 0 1,1 1-1,-1-1 1,0 0 0,0 0-1,0 0 1,2-7 0,4-11 188,-5 17-303,4-11 138,0 0 0,-1-1-1,0 1 1,-1-1 0,3-28 0,9-98 668,-6 67-454,1-82-1,-20-57 86,1 75-168,-2-82 128,-7-517 208,19 634-610,4-127 80,-7 222-251,-2 10-299,-3 15-917,5 3-499,-2 3 783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3.0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73 527 6017,'-59'7'2502,"58"-7"-2470,1 0 1,-1 0-1,1 0 0,0 0 0,-1 0 0,1 0 1,-1 0-1,1 0 0,-1 0 0,1 0 0,-1 0 0,1-1 1,-1 1-1,1 0 0,-1 0 0,1 0 0,0 0 1,-1-1-1,1 1 0,-1 0 0,1-1 0,0 1 1,-1 0-1,1-1 0,0 1 0,-1 0 0,1-1 1,0 1-1,0 0 0,-1-1 0,1 1 0,0-1 1,0 1-1,0-1 0,0 1 0,-1-1 0,1 1 1,0-1-1,0 1 0,0 0 0,0-1 0,0 1 0,0-1 1,0 1-1,0-1 0,1 0 0,6-20 538,-6 20-554,72-148 1516,-29 64-749,-22 46-688,1 2 0,1 1-1,54-60 1,-65 79-83,-11 13-7,0 1 0,0 0 0,1-1-1,-1 1 1,1 0 0,0 0 0,0 0-1,0 1 1,0-1 0,1 1 0,5-4 0,-8 6-1,0 0 0,0 1 1,0-1-1,0 0 1,-1 0-1,1 1 1,0-1-1,0 1 0,-1-1 1,1 0-1,0 1 1,0-1-1,-1 1 1,1 0-1,0-1 0,-1 1 1,1 0-1,-1-1 1,1 1-1,0 1 1,16 23 59,-8-11-27,12 13-2,-15-21-35,-1 0 0,-1 0 0,1 0 0,-1 1 1,0-1-1,0 1 0,-1 1 0,5 13 0,29 156-1381,-23-100-85,3 36-2436,-8-64 2768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1T22:14:53.72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 1232 2497,'-1'-1'139,"0"0"1,0 0 0,0 0 0,0 0-1,1 0 1,-1 0 0,0-1 0,1 1-1,-1 0 1,1-1 0,-1 1 0,1 0-1,0-1 1,-1 1 0,1 0 0,0-1-1,0 1 1,0-1 0,0 1 0,0 0 0,1-2-1,6-38 1424,-3 24-94,13-89 1821,8-56-2195,-1-71-167,18-139-442,-5 107-325,-37 264-176,0 1-1,0 0 1,0 0 0,0 0-1,0-1 1,0 1 0,0 0-1,0 0 1,-1-1 0,1 1 0,0 0-1,0 0 1,0-1 0,0 1-1,0 0 1,0 0 0,0 0-1,0-1 1,-1 1 0,1 0-1,0 0 1,0 0 0,0 0-1,-1-1 1,1 1 0,0 0-1,0 0 1,0 0 0,-1 0-1,1 0 1,0 0 0,0-1-1,0 1 1,-1 0 0,1 0-1,0 0 1,0 0 0,-1 0-1,1 0 1,0 0 0,0 0-1,-1 0 1,1 0 0,0 0-1,0 0 1,-1 1 0,1-1-1,0 0 1,0 0 0,-1 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DD1A-7ECF-4D64-A7C0-A2873CE2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02E53-F617-4511-B626-D5A299C27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4FEDF-7AD3-4277-A14E-922E59D8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9234-A68B-46F9-9EED-7240E3B7797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26575-DAD5-4D3E-B80E-4EF879AB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A7E17-6E01-4BC6-A2BD-04023909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3C71-17C9-4B89-93EC-597C9EC4F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9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8B4B9-D49E-4101-A3F7-0D7C60D7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22572-E1FF-413A-A06D-32A46DA87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007AD-43BC-4F38-9438-615207893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15F603-C506-44D4-A98B-04EB6CB5D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9D636-7CD3-4DFD-AB17-2BFDD1F69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81DBF3-EBFA-4262-8399-5185A25E6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9234-A68B-46F9-9EED-7240E3B77976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E794D-81A6-486A-8E32-32C1AC87C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3F1CA9-7C1F-4973-9E6F-DA87FDCC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3C71-17C9-4B89-93EC-597C9EC4F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C1A9-17A6-4F84-9104-7FFE56D6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081B5D-07AB-4463-9A59-0231B04E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9234-A68B-46F9-9EED-7240E3B77976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6B963-83B2-4511-B53F-7E3E6A31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E8759-48B6-4400-9632-60588B5C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3C71-17C9-4B89-93EC-597C9EC4F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6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A27C-B042-469B-BF9E-FB0215FD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E6B2F-7773-4A77-AAD6-5BA9AF94A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7D4D6-1391-46ED-9CBB-2A89F67D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9234-A68B-46F9-9EED-7240E3B77976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09C6D-8D15-44DC-9F1A-9381BB15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6DF2E-C1A8-448A-87E9-D9F024CD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3C71-17C9-4B89-93EC-597C9EC4F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16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B400-E0AA-405A-B65F-17FBF600E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C7903-BA09-4DFD-A389-0D50B9D57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AB5B9-C928-48F0-89D8-04AC9531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9234-A68B-46F9-9EED-7240E3B77976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02357-FDFD-4EDD-860A-A75F192B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57678-2181-4EE7-A3DA-E0FE9A15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3C71-17C9-4B89-93EC-597C9EC4F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2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DFC051-65DC-4665-9823-5DAFCD92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B2F29-9804-4457-9884-2156F08FF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F0DF9-DC20-472E-B509-B6D707E99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99234-A68B-46F9-9EED-7240E3B77976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8EECB-781E-4478-B987-502D5AF8B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BD23C-3CF0-42C4-8756-A7015C070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3C71-17C9-4B89-93EC-597C9EC4F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6" r:id="rId3"/>
    <p:sldLayoutId id="214748381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4.jpe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46.png"/><Relationship Id="rId18" Type="http://schemas.openxmlformats.org/officeDocument/2006/relationships/customXml" Target="../ink/ink12.xml"/><Relationship Id="rId3" Type="http://schemas.openxmlformats.org/officeDocument/2006/relationships/image" Target="../media/image43.png"/><Relationship Id="rId21" Type="http://schemas.openxmlformats.org/officeDocument/2006/relationships/image" Target="../media/image50.png"/><Relationship Id="rId7" Type="http://schemas.openxmlformats.org/officeDocument/2006/relationships/image" Target="../media/image430.png"/><Relationship Id="rId12" Type="http://schemas.openxmlformats.org/officeDocument/2006/relationships/customXml" Target="../ink/ink9.xml"/><Relationship Id="rId17" Type="http://schemas.openxmlformats.org/officeDocument/2006/relationships/image" Target="../media/image48.png"/><Relationship Id="rId2" Type="http://schemas.openxmlformats.org/officeDocument/2006/relationships/image" Target="../media/image42.png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11" Type="http://schemas.openxmlformats.org/officeDocument/2006/relationships/image" Target="../media/image45.png"/><Relationship Id="rId5" Type="http://schemas.openxmlformats.org/officeDocument/2006/relationships/image" Target="../media/image420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customXml" Target="../ink/ink8.xml"/><Relationship Id="rId19" Type="http://schemas.openxmlformats.org/officeDocument/2006/relationships/image" Target="../media/image49.png"/><Relationship Id="rId4" Type="http://schemas.openxmlformats.org/officeDocument/2006/relationships/customXml" Target="../ink/ink5.xml"/><Relationship Id="rId9" Type="http://schemas.openxmlformats.org/officeDocument/2006/relationships/image" Target="../media/image44.png"/><Relationship Id="rId14" Type="http://schemas.openxmlformats.org/officeDocument/2006/relationships/customXml" Target="../ink/ink10.xml"/><Relationship Id="rId22" Type="http://schemas.openxmlformats.org/officeDocument/2006/relationships/customXml" Target="../ink/ink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stillwatersec.org/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4598B-BB79-4DBB-8B53-2BFF7BD4A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947318"/>
            <a:ext cx="9144000" cy="1655763"/>
          </a:xfrm>
          <a:solidFill>
            <a:srgbClr val="FFFFFF">
              <a:alpha val="69804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Changing tides: How estuary restoration impacts Sitka spruce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0E2C8A-E2A6-4878-AE90-5831F9A35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03081"/>
            <a:ext cx="9144000" cy="443309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Stillwaters Environmental Center | Hanna Brush | April 2022</a:t>
            </a:r>
          </a:p>
        </p:txBody>
      </p:sp>
    </p:spTree>
    <p:extLst>
      <p:ext uri="{BB962C8B-B14F-4D97-AF65-F5344CB8AC3E}">
        <p14:creationId xmlns:p14="http://schemas.microsoft.com/office/powerpoint/2010/main" val="25100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12">
            <a:extLst>
              <a:ext uri="{FF2B5EF4-FFF2-40B4-BE49-F238E27FC236}">
                <a16:creationId xmlns:a16="http://schemas.microsoft.com/office/drawing/2014/main" id="{FEC11E7C-AD44-621D-833A-AEF36439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872899"/>
            <a:ext cx="3474720" cy="3320668"/>
          </a:xfrm>
        </p:spPr>
        <p:txBody>
          <a:bodyPr>
            <a:normAutofit/>
          </a:bodyPr>
          <a:lstStyle/>
          <a:p>
            <a:r>
              <a:rPr lang="en-US" sz="2200" dirty="0"/>
              <a:t>Trees on the east and west sides of the marsh may experience differing environmental conditions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0BDC8B8-FB57-48F5-B8D8-870D0FFB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887798" cy="1719072"/>
          </a:xfrm>
        </p:spPr>
        <p:txBody>
          <a:bodyPr anchor="b">
            <a:no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Study tree locations</a:t>
            </a:r>
          </a:p>
        </p:txBody>
      </p:sp>
      <p:pic>
        <p:nvPicPr>
          <p:cNvPr id="21" name="Picture 20" descr="A picture containing text, tree, map&#10;&#10;Description automatically generated">
            <a:extLst>
              <a:ext uri="{FF2B5EF4-FFF2-40B4-BE49-F238E27FC236}">
                <a16:creationId xmlns:a16="http://schemas.microsoft.com/office/drawing/2014/main" id="{84ACC98D-7426-42CD-A7E4-03F22FFED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/>
          <a:stretch/>
        </p:blipFill>
        <p:spPr>
          <a:xfrm>
            <a:off x="4518734" y="296793"/>
            <a:ext cx="7421541" cy="62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0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785D-4378-4FB1-8D9E-A2FBD610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Measuring tree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3E22E-C902-405A-AEE2-2B1B0E779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5343" cy="4351338"/>
          </a:xfrm>
        </p:spPr>
        <p:txBody>
          <a:bodyPr/>
          <a:lstStyle/>
          <a:p>
            <a:r>
              <a:rPr lang="en-US" dirty="0"/>
              <a:t>Percent live foliated crown (PLFC)</a:t>
            </a:r>
          </a:p>
          <a:p>
            <a:pPr lvl="1"/>
            <a:r>
              <a:rPr lang="en-US" dirty="0"/>
              <a:t>How much of the canopy is growing green needles?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74654-1CAB-4A48-8A7D-AA54DF54A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38" y="2965623"/>
            <a:ext cx="10101263" cy="3346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BCDF7-6A86-4B94-B2F9-0D9B9A1582D8}"/>
              </a:ext>
            </a:extLst>
          </p:cNvPr>
          <p:cNvSpPr txBox="1"/>
          <p:nvPr/>
        </p:nvSpPr>
        <p:spPr>
          <a:xfrm>
            <a:off x="9579132" y="6050005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Ward Ecosystem Research</a:t>
            </a:r>
          </a:p>
        </p:txBody>
      </p:sp>
    </p:spTree>
    <p:extLst>
      <p:ext uri="{BB962C8B-B14F-4D97-AF65-F5344CB8AC3E}">
        <p14:creationId xmlns:p14="http://schemas.microsoft.com/office/powerpoint/2010/main" val="1082897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2CF3-2DE9-4668-A06C-AD21FA72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Tree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74CC9-6F82-4507-9C06-25D7148D1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5700" cy="4351338"/>
          </a:xfrm>
        </p:spPr>
        <p:txBody>
          <a:bodyPr/>
          <a:lstStyle/>
          <a:p>
            <a:r>
              <a:rPr lang="en-US" dirty="0"/>
              <a:t>Height is a good proxy for age</a:t>
            </a:r>
          </a:p>
          <a:p>
            <a:r>
              <a:rPr lang="en-US" dirty="0"/>
              <a:t>Measure tree height and compare it to PLFC measurements</a:t>
            </a:r>
          </a:p>
          <a:p>
            <a:pPr lvl="1"/>
            <a:r>
              <a:rPr lang="en-US" dirty="0"/>
              <a:t>Rangefinder measures lengths and angles to find height</a:t>
            </a:r>
          </a:p>
        </p:txBody>
      </p:sp>
      <p:pic>
        <p:nvPicPr>
          <p:cNvPr id="2050" name="Picture 2" descr="Nikon Forestry Pro II Laser Rangefinder/Hypsometer | Nikon">
            <a:extLst>
              <a:ext uri="{FF2B5EF4-FFF2-40B4-BE49-F238E27FC236}">
                <a16:creationId xmlns:a16="http://schemas.microsoft.com/office/drawing/2014/main" id="{624386BD-8A92-48A3-8AD4-BAFF9A4BC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r="14890" b="35385"/>
          <a:stretch/>
        </p:blipFill>
        <p:spPr bwMode="auto">
          <a:xfrm>
            <a:off x="5803900" y="1690688"/>
            <a:ext cx="6007100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9141D-5D39-4B69-965A-3B5D2B1F51F4}"/>
              </a:ext>
            </a:extLst>
          </p:cNvPr>
          <p:cNvSpPr txBox="1"/>
          <p:nvPr/>
        </p:nvSpPr>
        <p:spPr>
          <a:xfrm>
            <a:off x="11212375" y="5535697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Nikon</a:t>
            </a:r>
          </a:p>
        </p:txBody>
      </p:sp>
    </p:spTree>
    <p:extLst>
      <p:ext uri="{BB962C8B-B14F-4D97-AF65-F5344CB8AC3E}">
        <p14:creationId xmlns:p14="http://schemas.microsoft.com/office/powerpoint/2010/main" val="2085817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FB92-48FF-456E-9476-CFC0C2E6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Collecting soil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D3AD3-6171-4A9B-A0BD-2FE866C2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Collected soil samples at 0.35m depth</a:t>
            </a:r>
          </a:p>
          <a:p>
            <a:pPr lvl="1"/>
            <a:r>
              <a:rPr lang="en-US" dirty="0"/>
              <a:t>One from the upland side of the tree, one from the salt marsh side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E2CD8-A61F-4BC5-BA42-151FD6409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" t="26620" r="177" b="26267"/>
          <a:stretch/>
        </p:blipFill>
        <p:spPr>
          <a:xfrm>
            <a:off x="263059" y="4595896"/>
            <a:ext cx="5482796" cy="1956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9C4C5-E945-4E61-AB00-B3D4A108B112}"/>
              </a:ext>
            </a:extLst>
          </p:cNvPr>
          <p:cNvSpPr txBox="1"/>
          <p:nvPr/>
        </p:nvSpPr>
        <p:spPr>
          <a:xfrm>
            <a:off x="4953959" y="6184942"/>
            <a:ext cx="8963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UW Madison</a:t>
            </a:r>
          </a:p>
        </p:txBody>
      </p:sp>
      <p:pic>
        <p:nvPicPr>
          <p:cNvPr id="31" name="Picture 30" descr="A picture containing tree, outdoor, grass, forest&#10;&#10;Description automatically generated">
            <a:extLst>
              <a:ext uri="{FF2B5EF4-FFF2-40B4-BE49-F238E27FC236}">
                <a16:creationId xmlns:a16="http://schemas.microsoft.com/office/drawing/2014/main" id="{FD3C6711-31D8-4F36-842E-1163225CE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" b="4937"/>
          <a:stretch/>
        </p:blipFill>
        <p:spPr>
          <a:xfrm>
            <a:off x="5955351" y="1916644"/>
            <a:ext cx="6062477" cy="463606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CC2A78-3890-4499-BFE7-CC6397092517}"/>
              </a:ext>
            </a:extLst>
          </p:cNvPr>
          <p:cNvGrpSpPr/>
          <p:nvPr/>
        </p:nvGrpSpPr>
        <p:grpSpPr>
          <a:xfrm>
            <a:off x="10788034" y="4151983"/>
            <a:ext cx="383400" cy="1088640"/>
            <a:chOff x="10788034" y="4151983"/>
            <a:chExt cx="383400" cy="108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BCE624-B178-41B6-9DBA-91EC777222E9}"/>
                    </a:ext>
                  </a:extLst>
                </p14:cNvPr>
                <p14:cNvContentPartPr/>
                <p14:nvPr/>
              </p14:nvContentPartPr>
              <p14:xfrm>
                <a:off x="10973074" y="4151983"/>
                <a:ext cx="32400" cy="904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BCE624-B178-41B6-9DBA-91EC777222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937434" y="4115983"/>
                  <a:ext cx="104040" cy="9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504D523-5CA2-4952-BD44-E519AB54304E}"/>
                    </a:ext>
                  </a:extLst>
                </p14:cNvPr>
                <p14:cNvContentPartPr/>
                <p14:nvPr/>
              </p14:nvContentPartPr>
              <p14:xfrm>
                <a:off x="10788034" y="4961263"/>
                <a:ext cx="383400" cy="279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504D523-5CA2-4952-BD44-E519AB54304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52034" y="4925623"/>
                  <a:ext cx="455040" cy="35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EC3AB2-769B-4EBF-82F1-E16D36F713B5}"/>
              </a:ext>
            </a:extLst>
          </p:cNvPr>
          <p:cNvGrpSpPr/>
          <p:nvPr/>
        </p:nvGrpSpPr>
        <p:grpSpPr>
          <a:xfrm>
            <a:off x="6201634" y="3274663"/>
            <a:ext cx="316800" cy="977760"/>
            <a:chOff x="6201634" y="3274663"/>
            <a:chExt cx="316800" cy="97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1D6D990-B940-4106-A74F-65A86FE48B43}"/>
                    </a:ext>
                  </a:extLst>
                </p14:cNvPr>
                <p14:cNvContentPartPr/>
                <p14:nvPr/>
              </p14:nvContentPartPr>
              <p14:xfrm>
                <a:off x="6344194" y="3274663"/>
                <a:ext cx="18360" cy="837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1D6D990-B940-4106-A74F-65A86FE48B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08194" y="3238663"/>
                  <a:ext cx="90000" cy="90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1251C71-E4BB-4D59-935E-6C5ADD65A566}"/>
                    </a:ext>
                  </a:extLst>
                </p14:cNvPr>
                <p14:cNvContentPartPr/>
                <p14:nvPr/>
              </p14:nvContentPartPr>
              <p14:xfrm>
                <a:off x="6201634" y="3981343"/>
                <a:ext cx="316800" cy="271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1251C71-E4BB-4D59-935E-6C5ADD65A56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65994" y="3945343"/>
                  <a:ext cx="388440" cy="34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804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4946-177B-4B17-AEBD-FF002FAB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Soil Moisture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50321-C448-43DA-AF82-6D25F70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20291" cy="4351338"/>
          </a:xfrm>
        </p:spPr>
        <p:txBody>
          <a:bodyPr/>
          <a:lstStyle/>
          <a:p>
            <a:r>
              <a:rPr lang="en-US" dirty="0"/>
              <a:t>Measure soil moisture at the roots</a:t>
            </a:r>
          </a:p>
          <a:p>
            <a:pPr lvl="1"/>
            <a:r>
              <a:rPr lang="en-US" dirty="0"/>
              <a:t>Mass sample before drying – mass sample after drying = mass water in sample</a:t>
            </a:r>
          </a:p>
          <a:p>
            <a:endParaRPr lang="en-US" dirty="0"/>
          </a:p>
        </p:txBody>
      </p:sp>
      <p:pic>
        <p:nvPicPr>
          <p:cNvPr id="4" name="Picture 3" descr="A picture containing plate, cake, chocolate, indoor&#10;&#10;Description automatically generated">
            <a:extLst>
              <a:ext uri="{FF2B5EF4-FFF2-40B4-BE49-F238E27FC236}">
                <a16:creationId xmlns:a16="http://schemas.microsoft.com/office/drawing/2014/main" id="{8E537F7B-EFED-4671-906E-3F1DCEFD8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9588"/>
          <a:stretch/>
        </p:blipFill>
        <p:spPr>
          <a:xfrm rot="5400000">
            <a:off x="5092429" y="40109"/>
            <a:ext cx="3908799" cy="3828581"/>
          </a:xfrm>
          <a:prstGeom prst="ellipse">
            <a:avLst/>
          </a:prstGeom>
        </p:spPr>
      </p:pic>
      <p:pic>
        <p:nvPicPr>
          <p:cNvPr id="5" name="Picture 4" descr="A picture containing food, indoor&#10;&#10;Description automatically generated">
            <a:extLst>
              <a:ext uri="{FF2B5EF4-FFF2-40B4-BE49-F238E27FC236}">
                <a16:creationId xmlns:a16="http://schemas.microsoft.com/office/drawing/2014/main" id="{186966C1-61DD-4361-852B-4A91560BF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1784" r="12409" b="2439"/>
          <a:stretch/>
        </p:blipFill>
        <p:spPr>
          <a:xfrm rot="5400000">
            <a:off x="8024347" y="2654610"/>
            <a:ext cx="4115726" cy="4049066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790C85-97D8-4538-9719-AF3F96B8B06A}"/>
              </a:ext>
            </a:extLst>
          </p:cNvPr>
          <p:cNvSpPr txBox="1"/>
          <p:nvPr/>
        </p:nvSpPr>
        <p:spPr>
          <a:xfrm>
            <a:off x="6602539" y="1662011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CCFD1-38B6-42BD-B6C3-6A6F91B78A9B}"/>
              </a:ext>
            </a:extLst>
          </p:cNvPr>
          <p:cNvSpPr txBox="1"/>
          <p:nvPr/>
        </p:nvSpPr>
        <p:spPr>
          <a:xfrm>
            <a:off x="9690019" y="4386755"/>
            <a:ext cx="784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170491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4708-E08C-424D-8B20-2CDAB32D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955"/>
            <a:ext cx="1060268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Soil salinity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3E2F-6707-445E-B027-D2192E1E6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008"/>
            <a:ext cx="6431280" cy="4279037"/>
          </a:xfrm>
        </p:spPr>
        <p:txBody>
          <a:bodyPr>
            <a:normAutofit/>
          </a:bodyPr>
          <a:lstStyle/>
          <a:p>
            <a:r>
              <a:rPr lang="en-US" dirty="0"/>
              <a:t>Rehydrated soil samples and measured salinity in the water</a:t>
            </a:r>
          </a:p>
          <a:p>
            <a:pPr lvl="1"/>
            <a:r>
              <a:rPr lang="en-US" dirty="0"/>
              <a:t>Electrical Conductivity used as proxy</a:t>
            </a:r>
          </a:p>
        </p:txBody>
      </p:sp>
      <p:pic>
        <p:nvPicPr>
          <p:cNvPr id="4" name="IMG_2263">
            <a:hlinkClick r:id="" action="ppaction://media"/>
            <a:extLst>
              <a:ext uri="{FF2B5EF4-FFF2-40B4-BE49-F238E27FC236}">
                <a16:creationId xmlns:a16="http://schemas.microsoft.com/office/drawing/2014/main" id="{EEDF6441-B402-4F59-A954-85005B2C5E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37C9-9666-4A11-95AD-214466D8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Building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F9FC-334E-4682-AAF8-C364EA3D7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variables best predict our observed outcomes?</a:t>
            </a:r>
          </a:p>
          <a:p>
            <a:pPr lvl="1"/>
            <a:r>
              <a:rPr lang="en-US" sz="2800" dirty="0"/>
              <a:t>Observed outcome: Tree health (PLFC)</a:t>
            </a:r>
          </a:p>
          <a:p>
            <a:pPr lvl="1"/>
            <a:r>
              <a:rPr lang="en-US" sz="2800" dirty="0"/>
              <a:t>Variables:</a:t>
            </a:r>
          </a:p>
          <a:p>
            <a:pPr lvl="2"/>
            <a:r>
              <a:rPr lang="en-US" sz="2800" dirty="0"/>
              <a:t>Height (Age)</a:t>
            </a:r>
          </a:p>
          <a:p>
            <a:pPr lvl="2"/>
            <a:r>
              <a:rPr lang="en-US" sz="2800" dirty="0"/>
              <a:t>Salinity</a:t>
            </a:r>
          </a:p>
          <a:p>
            <a:pPr lvl="2"/>
            <a:r>
              <a:rPr lang="en-US" sz="2800" dirty="0"/>
              <a:t>Moisture</a:t>
            </a:r>
          </a:p>
          <a:p>
            <a:pPr lvl="2"/>
            <a:r>
              <a:rPr lang="en-US" sz="2800" dirty="0"/>
              <a:t>Location</a:t>
            </a:r>
          </a:p>
        </p:txBody>
      </p:sp>
      <p:pic>
        <p:nvPicPr>
          <p:cNvPr id="1026" name="Picture 2" descr="Linear Regression for an Outcome Variable with Boundaries - The Analysis  Factor">
            <a:extLst>
              <a:ext uri="{FF2B5EF4-FFF2-40B4-BE49-F238E27FC236}">
                <a16:creationId xmlns:a16="http://schemas.microsoft.com/office/drawing/2014/main" id="{E6DD70EA-F41C-4780-ADD3-1610AE82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73503"/>
            <a:ext cx="5149215" cy="411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40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2EE81C7-5C1C-4E64-BA32-02A2C98D5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987" y="1463040"/>
            <a:ext cx="8762026" cy="5213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D28CFB-593F-4B8D-9D57-EE3F7A82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Sitka spruce health</a:t>
            </a:r>
          </a:p>
        </p:txBody>
      </p:sp>
    </p:spTree>
    <p:extLst>
      <p:ext uri="{BB962C8B-B14F-4D97-AF65-F5344CB8AC3E}">
        <p14:creationId xmlns:p14="http://schemas.microsoft.com/office/powerpoint/2010/main" val="1622365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14E4-50A8-4346-BB3A-133FBCF2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Tree 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95D4F0-CCF7-4D3E-B33E-FC5CFD270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168" y="1396402"/>
            <a:ext cx="8946351" cy="5276950"/>
          </a:xfrm>
          <a:prstGeom prst="rect">
            <a:avLst/>
          </a:prstGeom>
        </p:spPr>
      </p:pic>
      <p:pic>
        <p:nvPicPr>
          <p:cNvPr id="5" name="Graphic 4" descr="Close with solid fill">
            <a:extLst>
              <a:ext uri="{FF2B5EF4-FFF2-40B4-BE49-F238E27FC236}">
                <a16:creationId xmlns:a16="http://schemas.microsoft.com/office/drawing/2014/main" id="{7F5AFB34-46CB-412F-8125-0F574F87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4774" y="729202"/>
            <a:ext cx="597408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6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3667F-C02D-4086-92C3-9B5FB206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Soil salinity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33C77-ACB1-4B87-BEF2-8090DDB2B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58312" cy="4351338"/>
          </a:xfrm>
        </p:spPr>
        <p:txBody>
          <a:bodyPr/>
          <a:lstStyle/>
          <a:p>
            <a:r>
              <a:rPr lang="en-US" dirty="0"/>
              <a:t>Excess soil salinity known to cause Sitka spruce mortality</a:t>
            </a:r>
          </a:p>
          <a:p>
            <a:pPr lvl="1"/>
            <a:r>
              <a:rPr lang="en-US" dirty="0"/>
              <a:t>Zhang et. al. 2021</a:t>
            </a:r>
          </a:p>
          <a:p>
            <a:r>
              <a:rPr lang="en-US" dirty="0"/>
              <a:t>Average salinity of seawater: 35 ppt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0AA8C-25D2-48D9-8A3D-41AD7A8BA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061" y="1710721"/>
            <a:ext cx="7687538" cy="45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9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27394-8344-4503-B75E-E24F8325E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Sitka spruce in salt marshes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C1092-ACA8-4680-8581-218B6AAD9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7500" cy="4351338"/>
          </a:xfrm>
        </p:spPr>
        <p:txBody>
          <a:bodyPr/>
          <a:lstStyle/>
          <a:p>
            <a:r>
              <a:rPr lang="en-US" i="1" dirty="0" err="1"/>
              <a:t>Picea</a:t>
            </a:r>
            <a:r>
              <a:rPr lang="en-US" i="1" dirty="0"/>
              <a:t> </a:t>
            </a:r>
            <a:r>
              <a:rPr lang="en-US" i="1" dirty="0" err="1"/>
              <a:t>sitchensis</a:t>
            </a:r>
            <a:r>
              <a:rPr lang="en-US" i="1" dirty="0"/>
              <a:t> </a:t>
            </a:r>
            <a:r>
              <a:rPr lang="en-US" dirty="0"/>
              <a:t>is a large and long-lived species </a:t>
            </a:r>
          </a:p>
          <a:p>
            <a:r>
              <a:rPr lang="en-US" dirty="0"/>
              <a:t>Grow on nurse logs as seedlings, leave behind large buttresses</a:t>
            </a:r>
          </a:p>
          <a:p>
            <a:r>
              <a:rPr lang="en-US" dirty="0"/>
              <a:t>Very salt and moisture tolerant, dominating Northwest salt marshes</a:t>
            </a:r>
          </a:p>
          <a:p>
            <a:pPr lvl="1"/>
            <a:r>
              <a:rPr lang="en-US" dirty="0"/>
              <a:t>These tidal swamps store more carbon than almost any other ecosystem on earth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99ABE-9A12-4932-852F-C713C124C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9"/>
          <a:stretch/>
        </p:blipFill>
        <p:spPr>
          <a:xfrm>
            <a:off x="7505700" y="0"/>
            <a:ext cx="4686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E2073-2727-47D9-9B7D-7E82FC09600F}"/>
              </a:ext>
            </a:extLst>
          </p:cNvPr>
          <p:cNvSpPr txBox="1"/>
          <p:nvPr/>
        </p:nvSpPr>
        <p:spPr>
          <a:xfrm>
            <a:off x="10493628" y="6604084"/>
            <a:ext cx="17203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Institute for applied ecology</a:t>
            </a:r>
          </a:p>
        </p:txBody>
      </p:sp>
    </p:spTree>
    <p:extLst>
      <p:ext uri="{BB962C8B-B14F-4D97-AF65-F5344CB8AC3E}">
        <p14:creationId xmlns:p14="http://schemas.microsoft.com/office/powerpoint/2010/main" val="2460514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3667F-C02D-4086-92C3-9B5FB206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Soil salinity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ACC32-3DD2-406C-8DD8-59B4D6759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94" y="1374321"/>
            <a:ext cx="9296833" cy="5483679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9345BE80-578B-4DB1-8D80-862E5F76A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0168" y="729202"/>
            <a:ext cx="597408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F083F-2621-40AE-95FE-C334AC27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826" y="1373236"/>
            <a:ext cx="9202347" cy="5484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44DC7-360F-4223-9219-894E6872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Soil moisture</a:t>
            </a:r>
          </a:p>
        </p:txBody>
      </p:sp>
      <p:pic>
        <p:nvPicPr>
          <p:cNvPr id="5" name="Graphic 4" descr="Checkmark outline">
            <a:extLst>
              <a:ext uri="{FF2B5EF4-FFF2-40B4-BE49-F238E27FC236}">
                <a16:creationId xmlns:a16="http://schemas.microsoft.com/office/drawing/2014/main" id="{3448B6C6-3A84-421B-AE93-1732AE671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4592" y="729202"/>
            <a:ext cx="597408" cy="597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BD435C-EF80-42F4-AFFB-B6C7C70B152B}"/>
              </a:ext>
            </a:extLst>
          </p:cNvPr>
          <p:cNvSpPr txBox="1"/>
          <p:nvPr/>
        </p:nvSpPr>
        <p:spPr>
          <a:xfrm>
            <a:off x="10131116" y="9265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 = 0.163</a:t>
            </a:r>
          </a:p>
        </p:txBody>
      </p:sp>
    </p:spTree>
    <p:extLst>
      <p:ext uri="{BB962C8B-B14F-4D97-AF65-F5344CB8AC3E}">
        <p14:creationId xmlns:p14="http://schemas.microsoft.com/office/powerpoint/2010/main" val="17689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EEF1-D633-48D6-A617-A66072C27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4F24-550D-45D9-A052-48BC57C0A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69" y="1316220"/>
            <a:ext cx="7519862" cy="5367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AD50B-A8E4-4787-8CE7-6C9E3067AFA2}"/>
              </a:ext>
            </a:extLst>
          </p:cNvPr>
          <p:cNvSpPr txBox="1"/>
          <p:nvPr/>
        </p:nvSpPr>
        <p:spPr>
          <a:xfrm>
            <a:off x="9814549" y="91611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 = 0.156</a:t>
            </a:r>
          </a:p>
        </p:txBody>
      </p:sp>
      <p:pic>
        <p:nvPicPr>
          <p:cNvPr id="8" name="Graphic 7" descr="Checkmark outline">
            <a:extLst>
              <a:ext uri="{FF2B5EF4-FFF2-40B4-BE49-F238E27FC236}">
                <a16:creationId xmlns:a16="http://schemas.microsoft.com/office/drawing/2014/main" id="{C7632438-B0F4-4244-B49F-99A5D671D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1483" y="718812"/>
            <a:ext cx="597408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2CC18D-2C70-490A-ACD6-0DFDD889B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91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37C9-9666-4A11-95AD-214466D8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Building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F9FC-334E-4682-AAF8-C364EA3D7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variables best predict our observed outcomes?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800" dirty="0"/>
              <a:t>Height (Age)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Salinity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Moisture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Location</a:t>
            </a:r>
          </a:p>
        </p:txBody>
      </p:sp>
      <p:pic>
        <p:nvPicPr>
          <p:cNvPr id="5" name="Graphic 4" descr="Close with solid fill">
            <a:extLst>
              <a:ext uri="{FF2B5EF4-FFF2-40B4-BE49-F238E27FC236}">
                <a16:creationId xmlns:a16="http://schemas.microsoft.com/office/drawing/2014/main" id="{1F79C209-F116-427E-93ED-ACC15F66B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8248" y="2731008"/>
            <a:ext cx="597408" cy="597408"/>
          </a:xfrm>
          <a:prstGeom prst="rect">
            <a:avLst/>
          </a:prstGeom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AB12134F-1E4A-4937-8047-1807B498B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83992" y="3636391"/>
            <a:ext cx="597408" cy="597408"/>
          </a:xfrm>
          <a:prstGeom prst="rect">
            <a:avLst/>
          </a:prstGeom>
        </p:spPr>
      </p:pic>
      <p:pic>
        <p:nvPicPr>
          <p:cNvPr id="8" name="Graphic 7" descr="Checkmark outline">
            <a:extLst>
              <a:ext uri="{FF2B5EF4-FFF2-40B4-BE49-F238E27FC236}">
                <a16:creationId xmlns:a16="http://schemas.microsoft.com/office/drawing/2014/main" id="{F278C175-CB77-484E-A505-73F36A9F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1152" y="4541774"/>
            <a:ext cx="597408" cy="597408"/>
          </a:xfrm>
          <a:prstGeom prst="rect">
            <a:avLst/>
          </a:prstGeom>
        </p:spPr>
      </p:pic>
      <p:pic>
        <p:nvPicPr>
          <p:cNvPr id="9" name="Graphic 8" descr="Checkmark outline">
            <a:extLst>
              <a:ext uri="{FF2B5EF4-FFF2-40B4-BE49-F238E27FC236}">
                <a16:creationId xmlns:a16="http://schemas.microsoft.com/office/drawing/2014/main" id="{89DD1857-7AB2-4DD3-8D78-50BF824F3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1152" y="5396198"/>
            <a:ext cx="597408" cy="597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C769BA-2F5C-418C-902E-B3E1AD75E2EC}"/>
              </a:ext>
            </a:extLst>
          </p:cNvPr>
          <p:cNvSpPr txBox="1"/>
          <p:nvPr/>
        </p:nvSpPr>
        <p:spPr>
          <a:xfrm>
            <a:off x="3718560" y="4951231"/>
            <a:ext cx="306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Moisture + Location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0D31CE93-F322-41A4-8065-53CC8819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6372" y="47439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B891-1340-468A-BEA7-24835D7E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Winning model: Soil moisture + Location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F3012F-DB11-4A11-821C-0DE56F38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62784" cy="4351338"/>
          </a:xfrm>
        </p:spPr>
        <p:txBody>
          <a:bodyPr/>
          <a:lstStyle/>
          <a:p>
            <a:r>
              <a:rPr lang="en-US" dirty="0"/>
              <a:t>Tree health depends on the </a:t>
            </a:r>
            <a:r>
              <a:rPr lang="en-US" b="1" dirty="0"/>
              <a:t>soil moisture </a:t>
            </a:r>
            <a:r>
              <a:rPr lang="en-US" dirty="0"/>
              <a:t>and its </a:t>
            </a:r>
            <a:r>
              <a:rPr lang="en-US" b="1" dirty="0"/>
              <a:t>location</a:t>
            </a:r>
            <a:r>
              <a:rPr lang="en-US" dirty="0"/>
              <a:t> in the salt marsh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85EF1054-728B-49BE-A326-32410C04E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39" y="1455672"/>
            <a:ext cx="8543525" cy="50912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43994A-FF0E-486D-A758-F09CBDABCAEE}"/>
              </a:ext>
            </a:extLst>
          </p:cNvPr>
          <p:cNvSpPr/>
          <p:nvPr/>
        </p:nvSpPr>
        <p:spPr>
          <a:xfrm>
            <a:off x="10878312" y="4105656"/>
            <a:ext cx="950976" cy="42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A93DE-4C85-4B2C-B174-BD28504BD0C7}"/>
              </a:ext>
            </a:extLst>
          </p:cNvPr>
          <p:cNvSpPr txBox="1"/>
          <p:nvPr/>
        </p:nvSpPr>
        <p:spPr>
          <a:xfrm>
            <a:off x="10432858" y="920625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 &lt; 0.01</a:t>
            </a:r>
          </a:p>
        </p:txBody>
      </p:sp>
    </p:spTree>
    <p:extLst>
      <p:ext uri="{BB962C8B-B14F-4D97-AF65-F5344CB8AC3E}">
        <p14:creationId xmlns:p14="http://schemas.microsoft.com/office/powerpoint/2010/main" val="3532074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318-3E67-4826-9F1C-22B6AE8D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Does the timing of culvert removals coincide with changes in growth?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DBF7E-D2A0-42F1-AD26-2A57EC2C1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5700" cy="4351338"/>
          </a:xfrm>
        </p:spPr>
        <p:txBody>
          <a:bodyPr/>
          <a:lstStyle/>
          <a:p>
            <a:r>
              <a:rPr lang="en-US" dirty="0"/>
              <a:t>Looking for visible growth changes in tree rings</a:t>
            </a:r>
          </a:p>
          <a:p>
            <a:r>
              <a:rPr lang="en-US" dirty="0"/>
              <a:t>Collect tree cores in the field</a:t>
            </a:r>
          </a:p>
          <a:p>
            <a:r>
              <a:rPr lang="en-US" dirty="0"/>
              <a:t>Analyze them in the lab</a:t>
            </a:r>
          </a:p>
          <a:p>
            <a:pPr lvl="1"/>
            <a:r>
              <a:rPr lang="en-US" dirty="0"/>
              <a:t>Measure how wide the rings are, and if that width changes over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11803-1DA7-4FE7-8A03-BD1F7EB8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063" y="1361324"/>
            <a:ext cx="5176143" cy="3882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6F9D9-3AA8-407B-9D58-608A2E6FF801}"/>
              </a:ext>
            </a:extLst>
          </p:cNvPr>
          <p:cNvSpPr txBox="1"/>
          <p:nvPr/>
        </p:nvSpPr>
        <p:spPr>
          <a:xfrm>
            <a:off x="10533212" y="5009694"/>
            <a:ext cx="1426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The Chestnut Hill Local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28450-4527-434A-96FA-76DB22E5D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01" b="39911"/>
          <a:stretch/>
        </p:blipFill>
        <p:spPr>
          <a:xfrm>
            <a:off x="0" y="5572795"/>
            <a:ext cx="12192000" cy="1285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42C75-4064-4065-B1D9-60BA0858A8D4}"/>
              </a:ext>
            </a:extLst>
          </p:cNvPr>
          <p:cNvSpPr txBox="1"/>
          <p:nvPr/>
        </p:nvSpPr>
        <p:spPr>
          <a:xfrm>
            <a:off x="11728412" y="6644442"/>
            <a:ext cx="463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UVM</a:t>
            </a:r>
          </a:p>
        </p:txBody>
      </p:sp>
    </p:spTree>
    <p:extLst>
      <p:ext uri="{BB962C8B-B14F-4D97-AF65-F5344CB8AC3E}">
        <p14:creationId xmlns:p14="http://schemas.microsoft.com/office/powerpoint/2010/main" val="2897863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169B8A-4652-4439-945E-8DF173BD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5" y="110511"/>
            <a:ext cx="11508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04C6-DB42-4EC5-819A-680CD38D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9371F-970C-4819-97C4-C6DC11B50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1F0B1-2EE3-4405-BD8F-0258F7D9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153718"/>
            <a:ext cx="10992385" cy="65505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1C10B2-8436-42CA-8433-2004C678CEEB}"/>
              </a:ext>
            </a:extLst>
          </p:cNvPr>
          <p:cNvCxnSpPr>
            <a:cxnSpLocks/>
          </p:cNvCxnSpPr>
          <p:nvPr/>
        </p:nvCxnSpPr>
        <p:spPr>
          <a:xfrm flipV="1">
            <a:off x="5940388" y="312983"/>
            <a:ext cx="0" cy="5061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7E872E1-3C86-400E-86D1-8EE00D18F998}"/>
              </a:ext>
            </a:extLst>
          </p:cNvPr>
          <p:cNvSpPr/>
          <p:nvPr/>
        </p:nvSpPr>
        <p:spPr>
          <a:xfrm>
            <a:off x="5940388" y="312983"/>
            <a:ext cx="3660809" cy="506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030AD7-56C3-4B6A-8AA3-EEAAC049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Culvert removal’s impact on Sitka spruce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3B7F1E1-A609-4EBD-AAB4-52D1E5C807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2912960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666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5EA3-4E43-4A0D-A5AA-0427AB1C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Sitka spruce in decline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92A12-205E-4513-96CD-C80FAF13A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2900" cy="4351338"/>
          </a:xfrm>
        </p:spPr>
        <p:txBody>
          <a:bodyPr>
            <a:normAutofit/>
          </a:bodyPr>
          <a:lstStyle/>
          <a:p>
            <a:r>
              <a:rPr lang="en-US" dirty="0"/>
              <a:t>Many Sitka spruce in the Carpenter Creek estuary are dying</a:t>
            </a:r>
          </a:p>
          <a:p>
            <a:r>
              <a:rPr lang="en-US" dirty="0"/>
              <a:t>What major changes could have caused this?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368DD-6614-48D3-BCF4-9287E3A7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9" r="32332"/>
          <a:stretch/>
        </p:blipFill>
        <p:spPr>
          <a:xfrm>
            <a:off x="7519659" y="0"/>
            <a:ext cx="467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99D7B-D11D-43BE-B186-15CF14F9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Ecological implications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C4756679-1B5B-4D9A-9B89-EB53C67795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6400" y="1333881"/>
            <a:ext cx="5550408" cy="41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70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AA16-D69E-487A-B722-5E48CE94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Boundary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expansion</a:t>
            </a:r>
          </a:p>
        </p:txBody>
      </p:sp>
      <p:pic>
        <p:nvPicPr>
          <p:cNvPr id="5" name="Content Placeholder 4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2726FE58-7085-4261-A719-F8F597806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5117723" y="626915"/>
            <a:ext cx="6551762" cy="5604170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828CF7C-6312-4538-B9C9-F878EEAA4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3" y="6009964"/>
            <a:ext cx="3140926" cy="5824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FEAA056-AFE5-47F9-AA68-0DF5D5D2D5C2}"/>
                  </a:ext>
                </a:extLst>
              </p14:cNvPr>
              <p14:cNvContentPartPr/>
              <p14:nvPr/>
            </p14:nvContentPartPr>
            <p14:xfrm>
              <a:off x="8692834" y="734503"/>
              <a:ext cx="1650960" cy="4975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FEAA056-AFE5-47F9-AA68-0DF5D5D2D5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57194" y="698863"/>
                <a:ext cx="1722600" cy="504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878EE16-7CD2-40CE-929B-F3DC7434DB1E}"/>
                  </a:ext>
                </a:extLst>
              </p14:cNvPr>
              <p14:cNvContentPartPr/>
              <p14:nvPr/>
            </p14:nvContentPartPr>
            <p14:xfrm>
              <a:off x="7256794" y="628663"/>
              <a:ext cx="2354400" cy="5090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878EE16-7CD2-40CE-929B-F3DC7434DB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20794" y="592663"/>
                <a:ext cx="2426040" cy="516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44B67CF6-A726-4A48-A847-15BE2385BDE0}"/>
              </a:ext>
            </a:extLst>
          </p:cNvPr>
          <p:cNvGrpSpPr/>
          <p:nvPr/>
        </p:nvGrpSpPr>
        <p:grpSpPr>
          <a:xfrm>
            <a:off x="7959514" y="2374303"/>
            <a:ext cx="1086840" cy="3376800"/>
            <a:chOff x="7959514" y="2374303"/>
            <a:chExt cx="1086840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153933C-735A-4EC4-9ABB-6544956A4F10}"/>
                    </a:ext>
                  </a:extLst>
                </p14:cNvPr>
                <p14:cNvContentPartPr/>
                <p14:nvPr/>
              </p14:nvContentPartPr>
              <p14:xfrm>
                <a:off x="8279914" y="4931023"/>
                <a:ext cx="47520" cy="798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153933C-735A-4EC4-9ABB-6544956A4F1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43914" y="4895023"/>
                  <a:ext cx="119160" cy="86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A78DCA9-31DC-4F7D-88BA-9D9A398BC512}"/>
                    </a:ext>
                  </a:extLst>
                </p14:cNvPr>
                <p14:cNvContentPartPr/>
                <p14:nvPr/>
              </p14:nvContentPartPr>
              <p14:xfrm>
                <a:off x="8200714" y="4895743"/>
                <a:ext cx="183240" cy="204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A78DCA9-31DC-4F7D-88BA-9D9A398BC51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64714" y="4859743"/>
                  <a:ext cx="2548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85B7540-7767-404B-B912-0780C68C9C5C}"/>
                    </a:ext>
                  </a:extLst>
                </p14:cNvPr>
                <p14:cNvContentPartPr/>
                <p14:nvPr/>
              </p14:nvContentPartPr>
              <p14:xfrm>
                <a:off x="8494834" y="5307223"/>
                <a:ext cx="56880" cy="443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85B7540-7767-404B-B912-0780C68C9C5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58834" y="5271223"/>
                  <a:ext cx="1285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58DAF1A-A17C-49C0-B23B-19B19CC2B4AD}"/>
                    </a:ext>
                  </a:extLst>
                </p14:cNvPr>
                <p14:cNvContentPartPr/>
                <p14:nvPr/>
              </p14:nvContentPartPr>
              <p14:xfrm>
                <a:off x="8462074" y="5269423"/>
                <a:ext cx="171000" cy="97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58DAF1A-A17C-49C0-B23B-19B19CC2B4A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26074" y="5233423"/>
                  <a:ext cx="2426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F4D458F-5300-4A66-B420-10E674A263DD}"/>
                    </a:ext>
                  </a:extLst>
                </p14:cNvPr>
                <p14:cNvContentPartPr/>
                <p14:nvPr/>
              </p14:nvContentPartPr>
              <p14:xfrm>
                <a:off x="8428954" y="2774983"/>
                <a:ext cx="500400" cy="1801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F4D458F-5300-4A66-B420-10E674A263D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92954" y="2739343"/>
                  <a:ext cx="572040" cy="18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E11AD8A-BC15-4DC8-9DA5-3FD4EF412CEF}"/>
                    </a:ext>
                  </a:extLst>
                </p14:cNvPr>
                <p14:cNvContentPartPr/>
                <p14:nvPr/>
              </p14:nvContentPartPr>
              <p14:xfrm>
                <a:off x="8809834" y="2745463"/>
                <a:ext cx="236520" cy="172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E11AD8A-BC15-4DC8-9DA5-3FD4EF412CE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774194" y="2709463"/>
                  <a:ext cx="3081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725D4D-2286-45AA-B392-836F9913C84B}"/>
                    </a:ext>
                  </a:extLst>
                </p14:cNvPr>
                <p14:cNvContentPartPr/>
                <p14:nvPr/>
              </p14:nvContentPartPr>
              <p14:xfrm>
                <a:off x="7959514" y="2456023"/>
                <a:ext cx="406440" cy="1986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725D4D-2286-45AA-B392-836F9913C84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23514" y="2420383"/>
                  <a:ext cx="478080" cy="20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1E8B861-2FDB-4D96-8CF8-948E23B109C1}"/>
                    </a:ext>
                  </a:extLst>
                </p14:cNvPr>
                <p14:cNvContentPartPr/>
                <p14:nvPr/>
              </p14:nvContentPartPr>
              <p14:xfrm>
                <a:off x="8253274" y="2374303"/>
                <a:ext cx="189000" cy="311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1E8B861-2FDB-4D96-8CF8-948E23B109C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217634" y="2338303"/>
                  <a:ext cx="260640" cy="383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BC6395CF-CCE0-4A95-903F-25FBAD91ED5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24627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7" name="Content Placeholder 14">
            <a:extLst>
              <a:ext uri="{FF2B5EF4-FFF2-40B4-BE49-F238E27FC236}">
                <a16:creationId xmlns:a16="http://schemas.microsoft.com/office/drawing/2014/main" id="{7AC09E05-3CB5-4DAE-B6DA-C78FF831D4C3}"/>
              </a:ext>
            </a:extLst>
          </p:cNvPr>
          <p:cNvSpPr txBox="1">
            <a:spLocks/>
          </p:cNvSpPr>
          <p:nvPr/>
        </p:nvSpPr>
        <p:spPr>
          <a:xfrm>
            <a:off x="990599" y="1978025"/>
            <a:ext cx="38765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More seawater = more salt marsh</a:t>
            </a:r>
          </a:p>
          <a:p>
            <a:pPr lvl="1"/>
            <a:r>
              <a:rPr lang="en-US" dirty="0"/>
              <a:t>Species with higher tolerance replace Sitka spruce</a:t>
            </a:r>
          </a:p>
          <a:p>
            <a:pPr lvl="1"/>
            <a:r>
              <a:rPr lang="en-US" dirty="0"/>
              <a:t>Coarse woody debris</a:t>
            </a:r>
          </a:p>
          <a:p>
            <a:r>
              <a:rPr lang="en-US" dirty="0"/>
              <a:t>Management responses</a:t>
            </a:r>
          </a:p>
          <a:p>
            <a:pPr lvl="1"/>
            <a:r>
              <a:rPr lang="en-US" dirty="0"/>
              <a:t>Planting in upland sites</a:t>
            </a:r>
          </a:p>
          <a:p>
            <a:pPr lvl="1"/>
            <a:r>
              <a:rPr lang="en-US" dirty="0"/>
              <a:t>Continued monitoring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02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06E790-C0F8-4277-852D-8290EBF2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4A112-84C6-4143-9F16-F821CB054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4782"/>
            <a:ext cx="5157787" cy="823912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bg2">
                    <a:lumMod val="50000"/>
                  </a:schemeClr>
                </a:solidFill>
              </a:rPr>
              <a:t>Estuary restoration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DF27-24B8-4745-87A2-55A7D4AE6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6579" y="2248694"/>
            <a:ext cx="5157787" cy="3684588"/>
          </a:xfrm>
        </p:spPr>
        <p:txBody>
          <a:bodyPr/>
          <a:lstStyle/>
          <a:p>
            <a:r>
              <a:rPr lang="en-US" dirty="0"/>
              <a:t>Opening wetlands to seawater can have unintended effects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C8A50C-E5E8-401B-B6A2-28DF47417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51769"/>
            <a:ext cx="5183188" cy="823912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bg2">
                    <a:lumMod val="50000"/>
                  </a:schemeClr>
                </a:solidFill>
              </a:rPr>
              <a:t>Climate change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A11712-693E-49AD-BC0A-3E05F11F3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248694"/>
            <a:ext cx="5183188" cy="3684588"/>
          </a:xfrm>
        </p:spPr>
        <p:txBody>
          <a:bodyPr/>
          <a:lstStyle/>
          <a:p>
            <a:r>
              <a:rPr lang="en-US" dirty="0"/>
              <a:t>Increased storm surges</a:t>
            </a:r>
          </a:p>
          <a:p>
            <a:r>
              <a:rPr lang="en-US" dirty="0"/>
              <a:t>Sea level rise</a:t>
            </a:r>
          </a:p>
        </p:txBody>
      </p:sp>
      <p:pic>
        <p:nvPicPr>
          <p:cNvPr id="3" name="Picture 2" descr="A picture containing outdoor, tree, sky, nature&#10;&#10;Description automatically generated">
            <a:extLst>
              <a:ext uri="{FF2B5EF4-FFF2-40B4-BE49-F238E27FC236}">
                <a16:creationId xmlns:a16="http://schemas.microsoft.com/office/drawing/2014/main" id="{FDEB35E3-73AE-4FAB-9064-CC76378CE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6" b="32259"/>
          <a:stretch/>
        </p:blipFill>
        <p:spPr>
          <a:xfrm>
            <a:off x="0" y="3684587"/>
            <a:ext cx="12192000" cy="31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9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7D6ED-FCF8-4FA7-A431-64A52B404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4600"/>
              <a:t>Acknowledgements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BE923-5A99-48DA-B10D-1CED1674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-213"/>
          <a:stretch/>
        </p:blipFill>
        <p:spPr>
          <a:xfrm rot="5400000">
            <a:off x="567436" y="1332484"/>
            <a:ext cx="5577840" cy="4193032"/>
          </a:xfrm>
          <a:prstGeom prst="rect">
            <a:avLst/>
          </a:prstGeom>
        </p:spPr>
      </p:pic>
      <p:sp>
        <p:nvSpPr>
          <p:cNvPr id="28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0503E-ED82-4B99-8293-A06247A1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en-US" sz="2200" dirty="0"/>
              <a:t>Stillwaters College Interns</a:t>
            </a:r>
          </a:p>
          <a:p>
            <a:pPr lvl="1"/>
            <a:r>
              <a:rPr lang="en-US" sz="2200" dirty="0"/>
              <a:t>Maddie Rutter, University of Washington</a:t>
            </a:r>
          </a:p>
          <a:p>
            <a:pPr lvl="1"/>
            <a:r>
              <a:rPr lang="en-US" sz="2200" dirty="0"/>
              <a:t>Sara Mahmud, Western Washington University</a:t>
            </a:r>
          </a:p>
          <a:p>
            <a:r>
              <a:rPr lang="en-US" sz="2200" dirty="0"/>
              <a:t>Stillwaters volunteers</a:t>
            </a:r>
          </a:p>
          <a:p>
            <a:r>
              <a:rPr lang="en-US" sz="2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E06E0D-CA18-474D-BB81-E6E7500A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00" y="4926012"/>
            <a:ext cx="2796623" cy="5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22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B1434D-DA5B-4E9B-A676-95FE6302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How you can help Stillwaters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EAF2AA-B817-B015-87E7-05DE7DDDF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Donations greatly appreciated </a:t>
            </a:r>
          </a:p>
          <a:p>
            <a:pPr lvl="1"/>
            <a:r>
              <a:rPr lang="en-US" sz="2000" dirty="0"/>
              <a:t>Links in the chat</a:t>
            </a:r>
          </a:p>
          <a:p>
            <a:pPr lvl="1"/>
            <a:r>
              <a:rPr lang="en-US" sz="2000" dirty="0"/>
              <a:t>Or visit </a:t>
            </a:r>
            <a:r>
              <a:rPr lang="en-US" sz="2000" dirty="0">
                <a:hlinkClick r:id="rId2"/>
              </a:rPr>
              <a:t>www.stillwatersec.org</a:t>
            </a: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5" name="Content Placeholder 4" descr="A group of people standing in a forest&#10;&#10;Description automatically generated with medium confidence">
            <a:extLst>
              <a:ext uri="{FF2B5EF4-FFF2-40B4-BE49-F238E27FC236}">
                <a16:creationId xmlns:a16="http://schemas.microsoft.com/office/drawing/2014/main" id="{16FEF5A2-6D2A-438E-9622-FD02953C4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r="83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8650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0ACE71-7ADA-4C6E-BD21-97BD92A1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B347D-797D-478E-8104-21847BDF9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sp>
        <p:nvSpPr>
          <p:cNvPr id="4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DB81DA-9687-4A6B-B67F-3DD15578D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73"/>
          <a:stretch/>
        </p:blipFill>
        <p:spPr>
          <a:xfrm>
            <a:off x="5506091" y="640080"/>
            <a:ext cx="551102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9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5CBAD-8B36-4AA0-9BC3-A92ADEA3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accent3"/>
                </a:solidFill>
              </a:rPr>
              <a:t>Culvert removal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ED44-7219-4129-8A5D-238DCAC7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Stillwaters spearheaded the removal of culverts in </a:t>
            </a:r>
            <a:r>
              <a:rPr lang="en-US" b="1" dirty="0"/>
              <a:t>2012 and 2018</a:t>
            </a:r>
          </a:p>
          <a:p>
            <a:pPr lvl="1"/>
            <a:r>
              <a:rPr lang="en-US" sz="2800" dirty="0"/>
              <a:t>Replaced with bridges</a:t>
            </a:r>
          </a:p>
          <a:p>
            <a:r>
              <a:rPr lang="en-US" dirty="0"/>
              <a:t>Allowed free flow of sediment and water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233DC-1A17-4DA0-922F-2A0F2A2F6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" t="-1" r="3251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2991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8EF23E-C93B-43E5-815D-18E243BE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Tree death isn’t necessarily bad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urse Log Study | ingridscience.ca">
            <a:extLst>
              <a:ext uri="{FF2B5EF4-FFF2-40B4-BE49-F238E27FC236}">
                <a16:creationId xmlns:a16="http://schemas.microsoft.com/office/drawing/2014/main" id="{82CB2D4C-C533-4335-B663-5C62192F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09803"/>
            <a:ext cx="7214616" cy="54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E472A-7C47-41DA-826E-56CCDE253388}"/>
              </a:ext>
            </a:extLst>
          </p:cNvPr>
          <p:cNvSpPr txBox="1"/>
          <p:nvPr/>
        </p:nvSpPr>
        <p:spPr>
          <a:xfrm>
            <a:off x="11003379" y="5894281"/>
            <a:ext cx="944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Ingrid Science</a:t>
            </a:r>
          </a:p>
        </p:txBody>
      </p:sp>
    </p:spTree>
    <p:extLst>
      <p:ext uri="{BB962C8B-B14F-4D97-AF65-F5344CB8AC3E}">
        <p14:creationId xmlns:p14="http://schemas.microsoft.com/office/powerpoint/2010/main" val="47521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DDCC9-F818-4D69-AF3B-25956C85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887798" cy="1719072"/>
          </a:xfrm>
        </p:spPr>
        <p:txBody>
          <a:bodyPr anchor="b">
            <a:no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Seedling planting project</a:t>
            </a:r>
          </a:p>
        </p:txBody>
      </p:sp>
      <p:sp>
        <p:nvSpPr>
          <p:cNvPr id="137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3CCF0-9E3C-493D-BD53-D9FBF3E4E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120 seedlings planted </a:t>
            </a:r>
          </a:p>
          <a:p>
            <a:pPr lvl="1"/>
            <a:r>
              <a:rPr lang="en-US" sz="2200" dirty="0"/>
              <a:t>Thanks to generous donors and volunteers</a:t>
            </a:r>
          </a:p>
          <a:p>
            <a:r>
              <a:rPr lang="en-US" dirty="0"/>
              <a:t>Monitored:</a:t>
            </a:r>
          </a:p>
          <a:p>
            <a:pPr lvl="1"/>
            <a:r>
              <a:rPr lang="en-US" sz="2200" dirty="0"/>
              <a:t>Survival</a:t>
            </a:r>
          </a:p>
          <a:p>
            <a:pPr lvl="1"/>
            <a:r>
              <a:rPr lang="en-US" sz="2200" dirty="0"/>
              <a:t>Soil moisture</a:t>
            </a:r>
          </a:p>
          <a:p>
            <a:pPr lvl="1"/>
            <a:r>
              <a:rPr lang="en-US" sz="2200" dirty="0"/>
              <a:t>Soil salinity</a:t>
            </a:r>
          </a:p>
          <a:p>
            <a:pPr lvl="1"/>
            <a:r>
              <a:rPr lang="en-US" sz="2200" dirty="0"/>
              <a:t>Other variables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C1A2A6-829C-4307-92FF-341669E7C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20822"/>
          <a:stretch/>
        </p:blipFill>
        <p:spPr bwMode="auto">
          <a:xfrm>
            <a:off x="5500365" y="640080"/>
            <a:ext cx="5211581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7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080F-7D1D-4B44-B8E1-C7109366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3"/>
                </a:solidFill>
              </a:rPr>
              <a:t>     Soil Moisture			     Soil Salinity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8864-1490-4385-A2E6-5B6B2127C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486"/>
          <a:stretch/>
        </p:blipFill>
        <p:spPr>
          <a:xfrm>
            <a:off x="212325" y="1622266"/>
            <a:ext cx="5779008" cy="4220548"/>
          </a:xfrm>
          <a:prstGeom prst="rect">
            <a:avLst/>
          </a:prstGeom>
        </p:spPr>
      </p:pic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C2DCC7A8-0243-4DD9-9EB7-C10A087A6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78"/>
          <a:stretch/>
        </p:blipFill>
        <p:spPr>
          <a:xfrm>
            <a:off x="6200669" y="1622266"/>
            <a:ext cx="5668863" cy="4151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6C30B-27FB-49D2-8142-4555F2BA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16" t="31104" b="40731"/>
          <a:stretch/>
        </p:blipFill>
        <p:spPr>
          <a:xfrm>
            <a:off x="5684938" y="5563330"/>
            <a:ext cx="1031462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27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2EF25D-994D-46EF-A4F3-0FFD558AE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14" y="640080"/>
            <a:ext cx="4758458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>
                <a:solidFill>
                  <a:schemeClr val="accent5">
                    <a:lumMod val="50000"/>
                  </a:schemeClr>
                </a:solidFill>
              </a:rPr>
              <a:t>What’s killing Sitka spruce?</a:t>
            </a:r>
          </a:p>
        </p:txBody>
      </p:sp>
      <p:pic>
        <p:nvPicPr>
          <p:cNvPr id="9" name="Picture 8" descr="A group of people walking in a forest&#10;&#10;Description automatically generated with low confidence">
            <a:extLst>
              <a:ext uri="{FF2B5EF4-FFF2-40B4-BE49-F238E27FC236}">
                <a16:creationId xmlns:a16="http://schemas.microsoft.com/office/drawing/2014/main" id="{CA38AEAB-C9B1-4E7A-913F-64B59F1CA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r="17619"/>
          <a:stretch/>
        </p:blipFill>
        <p:spPr>
          <a:xfrm>
            <a:off x="20" y="10"/>
            <a:ext cx="6108141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1142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9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C7DCC-B3D2-4758-BCDD-23878F98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Central questions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52E0A6A-DDA2-4164-B581-A452FCEC7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3200" dirty="0"/>
              <a:t>Which factors are related to Sitka spruce health?</a:t>
            </a:r>
          </a:p>
          <a:p>
            <a:pPr lvl="1"/>
            <a:r>
              <a:rPr lang="en-US" sz="2800" dirty="0"/>
              <a:t>Age</a:t>
            </a:r>
          </a:p>
          <a:p>
            <a:pPr lvl="1"/>
            <a:r>
              <a:rPr lang="en-US" sz="2800" dirty="0"/>
              <a:t>Soil Moisture</a:t>
            </a:r>
          </a:p>
          <a:p>
            <a:pPr lvl="1"/>
            <a:r>
              <a:rPr lang="en-US" sz="2800" dirty="0"/>
              <a:t>Soil Salinity</a:t>
            </a:r>
          </a:p>
          <a:p>
            <a:pPr lvl="1"/>
            <a:r>
              <a:rPr lang="en-US" sz="2800" dirty="0"/>
              <a:t>Location</a:t>
            </a:r>
          </a:p>
          <a:p>
            <a:r>
              <a:rPr lang="en-US" sz="3200" dirty="0"/>
              <a:t>Does the timing of culvert removals coincide with changes in growth?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9379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587</Words>
  <Application>Microsoft Office PowerPoint</Application>
  <PresentationFormat>Widescreen</PresentationFormat>
  <Paragraphs>127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Changing tides: How estuary restoration impacts Sitka spruce</vt:lpstr>
      <vt:lpstr>Sitka spruce in salt marshes</vt:lpstr>
      <vt:lpstr>Sitka spruce in decline</vt:lpstr>
      <vt:lpstr>Culvert removal</vt:lpstr>
      <vt:lpstr>Tree death isn’t necessarily bad</vt:lpstr>
      <vt:lpstr>Seedling planting project</vt:lpstr>
      <vt:lpstr>     Soil Moisture        Soil Salinity</vt:lpstr>
      <vt:lpstr>What’s killing Sitka spruce?</vt:lpstr>
      <vt:lpstr>Central questions</vt:lpstr>
      <vt:lpstr>Study tree locations</vt:lpstr>
      <vt:lpstr>Measuring tree health</vt:lpstr>
      <vt:lpstr>Tree age</vt:lpstr>
      <vt:lpstr>Collecting soil samples</vt:lpstr>
      <vt:lpstr>Soil Moisture</vt:lpstr>
      <vt:lpstr>Soil salinity</vt:lpstr>
      <vt:lpstr>Building models</vt:lpstr>
      <vt:lpstr>Sitka spruce health</vt:lpstr>
      <vt:lpstr>Tree age</vt:lpstr>
      <vt:lpstr>Soil salinity</vt:lpstr>
      <vt:lpstr>Soil salinity</vt:lpstr>
      <vt:lpstr>Soil moisture</vt:lpstr>
      <vt:lpstr>Location</vt:lpstr>
      <vt:lpstr>PowerPoint Presentation</vt:lpstr>
      <vt:lpstr>Building models</vt:lpstr>
      <vt:lpstr>Winning model: Soil moisture + Location</vt:lpstr>
      <vt:lpstr>Does the timing of culvert removals coincide with changes in growth?</vt:lpstr>
      <vt:lpstr>PowerPoint Presentation</vt:lpstr>
      <vt:lpstr>PowerPoint Presentation</vt:lpstr>
      <vt:lpstr>Culvert removal’s impact on Sitka spruce</vt:lpstr>
      <vt:lpstr>Ecological implications</vt:lpstr>
      <vt:lpstr>Boundary  expansion</vt:lpstr>
      <vt:lpstr>Applications</vt:lpstr>
      <vt:lpstr>Acknowledgements</vt:lpstr>
      <vt:lpstr>How you can help Stillwaters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tides: Sitka spruce in a shifting estuary ecosystem</dc:title>
  <dc:creator>Hanna Brush</dc:creator>
  <cp:lastModifiedBy>Hanna Brush</cp:lastModifiedBy>
  <cp:revision>1</cp:revision>
  <dcterms:created xsi:type="dcterms:W3CDTF">2022-03-16T17:39:38Z</dcterms:created>
  <dcterms:modified xsi:type="dcterms:W3CDTF">2022-03-25T17:59:14Z</dcterms:modified>
</cp:coreProperties>
</file>